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Masters/slideMaster148.xml" ContentType="application/vnd.openxmlformats-officedocument.presentationml.slideMaster+xml"/>
  <Override PartName="/ppt/slideMasters/slideMaster149.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Masters/slideMaster154.xml" ContentType="application/vnd.openxmlformats-officedocument.presentationml.slideMaster+xml"/>
  <Override PartName="/ppt/slideMasters/slideMaster155.xml" ContentType="application/vnd.openxmlformats-officedocument.presentationml.slideMaster+xml"/>
  <Override PartName="/ppt/slideMasters/slideMaster156.xml" ContentType="application/vnd.openxmlformats-officedocument.presentationml.slideMaster+xml"/>
  <Override PartName="/ppt/slideMasters/slideMaster157.xml" ContentType="application/vnd.openxmlformats-officedocument.presentationml.slideMaster+xml"/>
  <Override PartName="/ppt/slideMasters/slideMaster158.xml" ContentType="application/vnd.openxmlformats-officedocument.presentationml.slideMaster+xml"/>
  <Override PartName="/ppt/slideMasters/slideMaster159.xml" ContentType="application/vnd.openxmlformats-officedocument.presentationml.slideMaster+xml"/>
  <Override PartName="/ppt/slideMasters/slideMaster160.xml" ContentType="application/vnd.openxmlformats-officedocument.presentationml.slideMaster+xml"/>
  <Override PartName="/ppt/slideMasters/slideMaster161.xml" ContentType="application/vnd.openxmlformats-officedocument.presentationml.slideMaster+xml"/>
  <Override PartName="/ppt/slideMasters/slideMaster162.xml" ContentType="application/vnd.openxmlformats-officedocument.presentationml.slideMaster+xml"/>
  <Override PartName="/ppt/slideMasters/slideMaster163.xml" ContentType="application/vnd.openxmlformats-officedocument.presentationml.slideMaster+xml"/>
  <Override PartName="/ppt/slideMasters/slideMaster164.xml" ContentType="application/vnd.openxmlformats-officedocument.presentationml.slideMaster+xml"/>
  <Override PartName="/ppt/slideMasters/slideMaster165.xml" ContentType="application/vnd.openxmlformats-officedocument.presentationml.slideMaster+xml"/>
  <Override PartName="/ppt/slideMasters/slideMaster166.xml" ContentType="application/vnd.openxmlformats-officedocument.presentationml.slideMaster+xml"/>
  <Override PartName="/ppt/slideMasters/slideMaster167.xml" ContentType="application/vnd.openxmlformats-officedocument.presentationml.slideMaster+xml"/>
  <Override PartName="/ppt/slideMasters/slideMaster168.xml" ContentType="application/vnd.openxmlformats-officedocument.presentationml.slideMaster+xml"/>
  <Override PartName="/ppt/slideMasters/slideMaster169.xml" ContentType="application/vnd.openxmlformats-officedocument.presentationml.slideMaster+xml"/>
  <Override PartName="/ppt/slideMasters/slideMaster170.xml" ContentType="application/vnd.openxmlformats-officedocument.presentationml.slideMaster+xml"/>
  <Override PartName="/ppt/slideMasters/slideMaster171.xml" ContentType="application/vnd.openxmlformats-officedocument.presentationml.slideMaster+xml"/>
  <Override PartName="/ppt/slideMasters/slideMaster172.xml" ContentType="application/vnd.openxmlformats-officedocument.presentationml.slideMaster+xml"/>
  <Override PartName="/ppt/slideMasters/slideMaster173.xml" ContentType="application/vnd.openxmlformats-officedocument.presentationml.slideMaster+xml"/>
  <Override PartName="/ppt/slideMasters/slideMaster174.xml" ContentType="application/vnd.openxmlformats-officedocument.presentationml.slideMaster+xml"/>
  <Override PartName="/ppt/slideMasters/slideMaster175.xml" ContentType="application/vnd.openxmlformats-officedocument.presentationml.slideMaster+xml"/>
  <Override PartName="/ppt/slideMasters/slideMaster176.xml" ContentType="application/vnd.openxmlformats-officedocument.presentationml.slideMaster+xml"/>
  <Override PartName="/ppt/slideMasters/slideMaster177.xml" ContentType="application/vnd.openxmlformats-officedocument.presentationml.slideMaster+xml"/>
  <Override PartName="/ppt/slideMasters/slideMaster178.xml" ContentType="application/vnd.openxmlformats-officedocument.presentationml.slideMaster+xml"/>
  <Override PartName="/ppt/slideMasters/slideMaster179.xml" ContentType="application/vnd.openxmlformats-officedocument.presentationml.slideMaster+xml"/>
  <Override PartName="/ppt/slideMasters/slideMaster180.xml" ContentType="application/vnd.openxmlformats-officedocument.presentationml.slideMaster+xml"/>
  <Override PartName="/ppt/slideMasters/slideMaster181.xml" ContentType="application/vnd.openxmlformats-officedocument.presentationml.slideMaster+xml"/>
  <Override PartName="/ppt/slideMasters/slideMaster18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8.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0.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1.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2.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3.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4.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5.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6.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7.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8.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29.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0.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1.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2.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3.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4.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5.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6.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37.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38.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39.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0.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1.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2.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3.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4.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45.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46.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47.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48.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49.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0.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1.xml" ContentType="application/vnd.openxmlformats-officedocument.theme+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2.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3.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4.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55.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56.xml" ContentType="application/vnd.openxmlformats-officedocument.theme+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57.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58.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59.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60.xml" ContentType="application/vnd.openxmlformats-officedocument.theme+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1.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62.xml" ContentType="application/vnd.openxmlformats-officedocument.theme+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theme/theme63.xml" ContentType="application/vnd.openxmlformats-officedocument.theme+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theme/theme64.xml" ContentType="application/vnd.openxmlformats-officedocument.theme+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5.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theme/theme66.xml" ContentType="application/vnd.openxmlformats-officedocument.theme+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theme/theme67.xml" ContentType="application/vnd.openxmlformats-officedocument.theme+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theme/theme68.xml" ContentType="application/vnd.openxmlformats-officedocument.theme+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theme/theme69.xml" ContentType="application/vnd.openxmlformats-officedocument.theme+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theme/theme70.xml" ContentType="application/vnd.openxmlformats-officedocument.theme+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theme/theme71.xml" ContentType="application/vnd.openxmlformats-officedocument.theme+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theme/theme72.xml" ContentType="application/vnd.openxmlformats-officedocument.theme+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theme/theme73.xml" ContentType="application/vnd.openxmlformats-officedocument.theme+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theme/theme74.xml" ContentType="application/vnd.openxmlformats-officedocument.theme+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theme/theme75.xml" ContentType="application/vnd.openxmlformats-officedocument.theme+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theme/theme76.xml" ContentType="application/vnd.openxmlformats-officedocument.theme+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theme/theme77.xml" ContentType="application/vnd.openxmlformats-officedocument.theme+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theme/theme78.xml" ContentType="application/vnd.openxmlformats-officedocument.theme+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theme/theme79.xml" ContentType="application/vnd.openxmlformats-officedocument.theme+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theme/theme80.xml" ContentType="application/vnd.openxmlformats-officedocument.theme+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theme/theme81.xml" ContentType="application/vnd.openxmlformats-officedocument.theme+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theme/theme82.xml" ContentType="application/vnd.openxmlformats-officedocument.theme+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theme/theme83.xml" ContentType="application/vnd.openxmlformats-officedocument.theme+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theme/theme84.xml" ContentType="application/vnd.openxmlformats-officedocument.theme+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theme/theme85.xml" ContentType="application/vnd.openxmlformats-officedocument.theme+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theme/theme86.xml" ContentType="application/vnd.openxmlformats-officedocument.theme+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theme/theme87.xml" ContentType="application/vnd.openxmlformats-officedocument.theme+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theme/theme88.xml" ContentType="application/vnd.openxmlformats-officedocument.theme+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theme/theme89.xml" ContentType="application/vnd.openxmlformats-officedocument.theme+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theme/theme90.xml" ContentType="application/vnd.openxmlformats-officedocument.theme+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theme/theme91.xml" ContentType="application/vnd.openxmlformats-officedocument.theme+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theme/theme92.xml" ContentType="application/vnd.openxmlformats-officedocument.theme+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theme/theme93.xml" ContentType="application/vnd.openxmlformats-officedocument.theme+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theme/theme94.xml" ContentType="application/vnd.openxmlformats-officedocument.theme+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theme/theme95.xml" ContentType="application/vnd.openxmlformats-officedocument.theme+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theme/theme96.xml" ContentType="application/vnd.openxmlformats-officedocument.theme+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theme/theme97.xml" ContentType="application/vnd.openxmlformats-officedocument.theme+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theme/theme98.xml" ContentType="application/vnd.openxmlformats-officedocument.theme+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theme/theme99.xml" ContentType="application/vnd.openxmlformats-officedocument.theme+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theme/theme100.xml" ContentType="application/vnd.openxmlformats-officedocument.theme+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theme/theme101.xml" ContentType="application/vnd.openxmlformats-officedocument.theme+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theme/theme102.xml" ContentType="application/vnd.openxmlformats-officedocument.theme+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theme/theme103.xml" ContentType="application/vnd.openxmlformats-officedocument.theme+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theme/theme104.xml" ContentType="application/vnd.openxmlformats-officedocument.theme+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theme/theme105.xml" ContentType="application/vnd.openxmlformats-officedocument.theme+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theme/theme106.xml" ContentType="application/vnd.openxmlformats-officedocument.theme+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theme/theme107.xml" ContentType="application/vnd.openxmlformats-officedocument.theme+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theme/theme108.xml" ContentType="application/vnd.openxmlformats-officedocument.theme+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theme/theme109.xml" ContentType="application/vnd.openxmlformats-officedocument.theme+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theme/theme110.xml" ContentType="application/vnd.openxmlformats-officedocument.theme+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theme/theme111.xml" ContentType="application/vnd.openxmlformats-officedocument.theme+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theme/theme112.xml" ContentType="application/vnd.openxmlformats-officedocument.theme+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theme/theme113.xml" ContentType="application/vnd.openxmlformats-officedocument.theme+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theme/theme114.xml" ContentType="application/vnd.openxmlformats-officedocument.theme+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theme/theme115.xml" ContentType="application/vnd.openxmlformats-officedocument.theme+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theme/theme116.xml" ContentType="application/vnd.openxmlformats-officedocument.theme+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theme/theme117.xml" ContentType="application/vnd.openxmlformats-officedocument.theme+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theme/theme118.xml" ContentType="application/vnd.openxmlformats-officedocument.theme+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theme/theme119.xml" ContentType="application/vnd.openxmlformats-officedocument.theme+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theme/theme120.xml" ContentType="application/vnd.openxmlformats-officedocument.theme+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theme/theme121.xml" ContentType="application/vnd.openxmlformats-officedocument.theme+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theme/theme122.xml" ContentType="application/vnd.openxmlformats-officedocument.theme+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theme/theme123.xml" ContentType="application/vnd.openxmlformats-officedocument.theme+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theme/theme124.xml" ContentType="application/vnd.openxmlformats-officedocument.theme+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theme/theme125.xml" ContentType="application/vnd.openxmlformats-officedocument.theme+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theme/theme126.xml" ContentType="application/vnd.openxmlformats-officedocument.theme+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theme/theme127.xml" ContentType="application/vnd.openxmlformats-officedocument.theme+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theme/theme128.xml" ContentType="application/vnd.openxmlformats-officedocument.theme+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theme/theme129.xml" ContentType="application/vnd.openxmlformats-officedocument.theme+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theme/theme130.xml" ContentType="application/vnd.openxmlformats-officedocument.theme+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theme/theme131.xml" ContentType="application/vnd.openxmlformats-officedocument.theme+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theme/theme132.xml" ContentType="application/vnd.openxmlformats-officedocument.theme+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theme/theme133.xml" ContentType="application/vnd.openxmlformats-officedocument.theme+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theme/theme134.xml" ContentType="application/vnd.openxmlformats-officedocument.theme+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theme/theme135.xml" ContentType="application/vnd.openxmlformats-officedocument.theme+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theme/theme136.xml" ContentType="application/vnd.openxmlformats-officedocument.theme+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theme/theme137.xml" ContentType="application/vnd.openxmlformats-officedocument.theme+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theme/theme138.xml" ContentType="application/vnd.openxmlformats-officedocument.theme+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theme/theme139.xml" ContentType="application/vnd.openxmlformats-officedocument.theme+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theme/theme140.xml" ContentType="application/vnd.openxmlformats-officedocument.theme+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theme/theme141.xml" ContentType="application/vnd.openxmlformats-officedocument.theme+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theme/theme142.xml" ContentType="application/vnd.openxmlformats-officedocument.theme+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theme/theme143.xml" ContentType="application/vnd.openxmlformats-officedocument.theme+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theme/theme144.xml" ContentType="application/vnd.openxmlformats-officedocument.theme+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theme/theme145.xml" ContentType="application/vnd.openxmlformats-officedocument.theme+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theme/theme146.xml" ContentType="application/vnd.openxmlformats-officedocument.theme+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theme/theme147.xml" ContentType="application/vnd.openxmlformats-officedocument.theme+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theme/theme148.xml" ContentType="application/vnd.openxmlformats-officedocument.theme+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theme/theme149.xml" ContentType="application/vnd.openxmlformats-officedocument.theme+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theme/theme150.xml" ContentType="application/vnd.openxmlformats-officedocument.theme+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theme/theme151.xml" ContentType="application/vnd.openxmlformats-officedocument.theme+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theme/theme152.xml" ContentType="application/vnd.openxmlformats-officedocument.theme+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theme/theme153.xml" ContentType="application/vnd.openxmlformats-officedocument.theme+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theme/theme154.xml" ContentType="application/vnd.openxmlformats-officedocument.theme+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theme/theme155.xml" ContentType="application/vnd.openxmlformats-officedocument.theme+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theme/theme156.xml" ContentType="application/vnd.openxmlformats-officedocument.theme+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theme/theme157.xml" ContentType="application/vnd.openxmlformats-officedocument.theme+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theme/theme158.xml" ContentType="application/vnd.openxmlformats-officedocument.theme+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slideLayouts/slideLayout1820.xml" ContentType="application/vnd.openxmlformats-officedocument.presentationml.slideLayout+xml"/>
  <Override PartName="/ppt/slideLayouts/slideLayout1821.xml" ContentType="application/vnd.openxmlformats-officedocument.presentationml.slideLayout+xml"/>
  <Override PartName="/ppt/slideLayouts/slideLayout1822.xml" ContentType="application/vnd.openxmlformats-officedocument.presentationml.slideLayout+xml"/>
  <Override PartName="/ppt/slideLayouts/slideLayout1823.xml" ContentType="application/vnd.openxmlformats-officedocument.presentationml.slideLayout+xml"/>
  <Override PartName="/ppt/slideLayouts/slideLayout1824.xml" ContentType="application/vnd.openxmlformats-officedocument.presentationml.slideLayout+xml"/>
  <Override PartName="/ppt/theme/theme159.xml" ContentType="application/vnd.openxmlformats-officedocument.theme+xml"/>
  <Override PartName="/ppt/slideLayouts/slideLayout1825.xml" ContentType="application/vnd.openxmlformats-officedocument.presentationml.slideLayout+xml"/>
  <Override PartName="/ppt/slideLayouts/slideLayout1826.xml" ContentType="application/vnd.openxmlformats-officedocument.presentationml.slideLayout+xml"/>
  <Override PartName="/ppt/slideLayouts/slideLayout1827.xml" ContentType="application/vnd.openxmlformats-officedocument.presentationml.slideLayout+xml"/>
  <Override PartName="/ppt/slideLayouts/slideLayout1828.xml" ContentType="application/vnd.openxmlformats-officedocument.presentationml.slideLayout+xml"/>
  <Override PartName="/ppt/slideLayouts/slideLayout1829.xml" ContentType="application/vnd.openxmlformats-officedocument.presentationml.slideLayout+xml"/>
  <Override PartName="/ppt/slideLayouts/slideLayout1830.xml" ContentType="application/vnd.openxmlformats-officedocument.presentationml.slideLayout+xml"/>
  <Override PartName="/ppt/slideLayouts/slideLayout1831.xml" ContentType="application/vnd.openxmlformats-officedocument.presentationml.slideLayout+xml"/>
  <Override PartName="/ppt/slideLayouts/slideLayout1832.xml" ContentType="application/vnd.openxmlformats-officedocument.presentationml.slideLayout+xml"/>
  <Override PartName="/ppt/slideLayouts/slideLayout1833.xml" ContentType="application/vnd.openxmlformats-officedocument.presentationml.slideLayout+xml"/>
  <Override PartName="/ppt/slideLayouts/slideLayout1834.xml" ContentType="application/vnd.openxmlformats-officedocument.presentationml.slideLayout+xml"/>
  <Override PartName="/ppt/slideLayouts/slideLayout1835.xml" ContentType="application/vnd.openxmlformats-officedocument.presentationml.slideLayout+xml"/>
  <Override PartName="/ppt/theme/theme160.xml" ContentType="application/vnd.openxmlformats-officedocument.theme+xml"/>
  <Override PartName="/ppt/slideLayouts/slideLayout1836.xml" ContentType="application/vnd.openxmlformats-officedocument.presentationml.slideLayout+xml"/>
  <Override PartName="/ppt/slideLayouts/slideLayout1837.xml" ContentType="application/vnd.openxmlformats-officedocument.presentationml.slideLayout+xml"/>
  <Override PartName="/ppt/slideLayouts/slideLayout1838.xml" ContentType="application/vnd.openxmlformats-officedocument.presentationml.slideLayout+xml"/>
  <Override PartName="/ppt/slideLayouts/slideLayout1839.xml" ContentType="application/vnd.openxmlformats-officedocument.presentationml.slideLayout+xml"/>
  <Override PartName="/ppt/slideLayouts/slideLayout1840.xml" ContentType="application/vnd.openxmlformats-officedocument.presentationml.slideLayout+xml"/>
  <Override PartName="/ppt/slideLayouts/slideLayout1841.xml" ContentType="application/vnd.openxmlformats-officedocument.presentationml.slideLayout+xml"/>
  <Override PartName="/ppt/slideLayouts/slideLayout1842.xml" ContentType="application/vnd.openxmlformats-officedocument.presentationml.slideLayout+xml"/>
  <Override PartName="/ppt/slideLayouts/slideLayout1843.xml" ContentType="application/vnd.openxmlformats-officedocument.presentationml.slideLayout+xml"/>
  <Override PartName="/ppt/slideLayouts/slideLayout1844.xml" ContentType="application/vnd.openxmlformats-officedocument.presentationml.slideLayout+xml"/>
  <Override PartName="/ppt/slideLayouts/slideLayout1845.xml" ContentType="application/vnd.openxmlformats-officedocument.presentationml.slideLayout+xml"/>
  <Override PartName="/ppt/slideLayouts/slideLayout1846.xml" ContentType="application/vnd.openxmlformats-officedocument.presentationml.slideLayout+xml"/>
  <Override PartName="/ppt/theme/theme161.xml" ContentType="application/vnd.openxmlformats-officedocument.theme+xml"/>
  <Override PartName="/ppt/slideLayouts/slideLayout1847.xml" ContentType="application/vnd.openxmlformats-officedocument.presentationml.slideLayout+xml"/>
  <Override PartName="/ppt/slideLayouts/slideLayout1848.xml" ContentType="application/vnd.openxmlformats-officedocument.presentationml.slideLayout+xml"/>
  <Override PartName="/ppt/slideLayouts/slideLayout1849.xml" ContentType="application/vnd.openxmlformats-officedocument.presentationml.slideLayout+xml"/>
  <Override PartName="/ppt/slideLayouts/slideLayout1850.xml" ContentType="application/vnd.openxmlformats-officedocument.presentationml.slideLayout+xml"/>
  <Override PartName="/ppt/slideLayouts/slideLayout1851.xml" ContentType="application/vnd.openxmlformats-officedocument.presentationml.slideLayout+xml"/>
  <Override PartName="/ppt/slideLayouts/slideLayout1852.xml" ContentType="application/vnd.openxmlformats-officedocument.presentationml.slideLayout+xml"/>
  <Override PartName="/ppt/slideLayouts/slideLayout1853.xml" ContentType="application/vnd.openxmlformats-officedocument.presentationml.slideLayout+xml"/>
  <Override PartName="/ppt/slideLayouts/slideLayout1854.xml" ContentType="application/vnd.openxmlformats-officedocument.presentationml.slideLayout+xml"/>
  <Override PartName="/ppt/slideLayouts/slideLayout1855.xml" ContentType="application/vnd.openxmlformats-officedocument.presentationml.slideLayout+xml"/>
  <Override PartName="/ppt/slideLayouts/slideLayout1856.xml" ContentType="application/vnd.openxmlformats-officedocument.presentationml.slideLayout+xml"/>
  <Override PartName="/ppt/slideLayouts/slideLayout1857.xml" ContentType="application/vnd.openxmlformats-officedocument.presentationml.slideLayout+xml"/>
  <Override PartName="/ppt/slideLayouts/slideLayout1858.xml" ContentType="application/vnd.openxmlformats-officedocument.presentationml.slideLayout+xml"/>
  <Override PartName="/ppt/theme/theme162.xml" ContentType="application/vnd.openxmlformats-officedocument.theme+xml"/>
  <Override PartName="/ppt/slideLayouts/slideLayout1859.xml" ContentType="application/vnd.openxmlformats-officedocument.presentationml.slideLayout+xml"/>
  <Override PartName="/ppt/slideLayouts/slideLayout1860.xml" ContentType="application/vnd.openxmlformats-officedocument.presentationml.slideLayout+xml"/>
  <Override PartName="/ppt/slideLayouts/slideLayout1861.xml" ContentType="application/vnd.openxmlformats-officedocument.presentationml.slideLayout+xml"/>
  <Override PartName="/ppt/slideLayouts/slideLayout1862.xml" ContentType="application/vnd.openxmlformats-officedocument.presentationml.slideLayout+xml"/>
  <Override PartName="/ppt/slideLayouts/slideLayout1863.xml" ContentType="application/vnd.openxmlformats-officedocument.presentationml.slideLayout+xml"/>
  <Override PartName="/ppt/slideLayouts/slideLayout1864.xml" ContentType="application/vnd.openxmlformats-officedocument.presentationml.slideLayout+xml"/>
  <Override PartName="/ppt/slideLayouts/slideLayout1865.xml" ContentType="application/vnd.openxmlformats-officedocument.presentationml.slideLayout+xml"/>
  <Override PartName="/ppt/slideLayouts/slideLayout1866.xml" ContentType="application/vnd.openxmlformats-officedocument.presentationml.slideLayout+xml"/>
  <Override PartName="/ppt/slideLayouts/slideLayout1867.xml" ContentType="application/vnd.openxmlformats-officedocument.presentationml.slideLayout+xml"/>
  <Override PartName="/ppt/slideLayouts/slideLayout1868.xml" ContentType="application/vnd.openxmlformats-officedocument.presentationml.slideLayout+xml"/>
  <Override PartName="/ppt/slideLayouts/slideLayout1869.xml" ContentType="application/vnd.openxmlformats-officedocument.presentationml.slideLayout+xml"/>
  <Override PartName="/ppt/theme/theme163.xml" ContentType="application/vnd.openxmlformats-officedocument.theme+xml"/>
  <Override PartName="/ppt/slideLayouts/slideLayout1870.xml" ContentType="application/vnd.openxmlformats-officedocument.presentationml.slideLayout+xml"/>
  <Override PartName="/ppt/slideLayouts/slideLayout1871.xml" ContentType="application/vnd.openxmlformats-officedocument.presentationml.slideLayout+xml"/>
  <Override PartName="/ppt/slideLayouts/slideLayout1872.xml" ContentType="application/vnd.openxmlformats-officedocument.presentationml.slideLayout+xml"/>
  <Override PartName="/ppt/slideLayouts/slideLayout1873.xml" ContentType="application/vnd.openxmlformats-officedocument.presentationml.slideLayout+xml"/>
  <Override PartName="/ppt/slideLayouts/slideLayout1874.xml" ContentType="application/vnd.openxmlformats-officedocument.presentationml.slideLayout+xml"/>
  <Override PartName="/ppt/slideLayouts/slideLayout1875.xml" ContentType="application/vnd.openxmlformats-officedocument.presentationml.slideLayout+xml"/>
  <Override PartName="/ppt/slideLayouts/slideLayout1876.xml" ContentType="application/vnd.openxmlformats-officedocument.presentationml.slideLayout+xml"/>
  <Override PartName="/ppt/slideLayouts/slideLayout1877.xml" ContentType="application/vnd.openxmlformats-officedocument.presentationml.slideLayout+xml"/>
  <Override PartName="/ppt/slideLayouts/slideLayout1878.xml" ContentType="application/vnd.openxmlformats-officedocument.presentationml.slideLayout+xml"/>
  <Override PartName="/ppt/slideLayouts/slideLayout1879.xml" ContentType="application/vnd.openxmlformats-officedocument.presentationml.slideLayout+xml"/>
  <Override PartName="/ppt/slideLayouts/slideLayout1880.xml" ContentType="application/vnd.openxmlformats-officedocument.presentationml.slideLayout+xml"/>
  <Override PartName="/ppt/theme/theme164.xml" ContentType="application/vnd.openxmlformats-officedocument.theme+xml"/>
  <Override PartName="/ppt/slideLayouts/slideLayout1881.xml" ContentType="application/vnd.openxmlformats-officedocument.presentationml.slideLayout+xml"/>
  <Override PartName="/ppt/slideLayouts/slideLayout1882.xml" ContentType="application/vnd.openxmlformats-officedocument.presentationml.slideLayout+xml"/>
  <Override PartName="/ppt/slideLayouts/slideLayout1883.xml" ContentType="application/vnd.openxmlformats-officedocument.presentationml.slideLayout+xml"/>
  <Override PartName="/ppt/slideLayouts/slideLayout1884.xml" ContentType="application/vnd.openxmlformats-officedocument.presentationml.slideLayout+xml"/>
  <Override PartName="/ppt/slideLayouts/slideLayout1885.xml" ContentType="application/vnd.openxmlformats-officedocument.presentationml.slideLayout+xml"/>
  <Override PartName="/ppt/slideLayouts/slideLayout1886.xml" ContentType="application/vnd.openxmlformats-officedocument.presentationml.slideLayout+xml"/>
  <Override PartName="/ppt/slideLayouts/slideLayout1887.xml" ContentType="application/vnd.openxmlformats-officedocument.presentationml.slideLayout+xml"/>
  <Override PartName="/ppt/slideLayouts/slideLayout1888.xml" ContentType="application/vnd.openxmlformats-officedocument.presentationml.slideLayout+xml"/>
  <Override PartName="/ppt/slideLayouts/slideLayout1889.xml" ContentType="application/vnd.openxmlformats-officedocument.presentationml.slideLayout+xml"/>
  <Override PartName="/ppt/slideLayouts/slideLayout1890.xml" ContentType="application/vnd.openxmlformats-officedocument.presentationml.slideLayout+xml"/>
  <Override PartName="/ppt/slideLayouts/slideLayout1891.xml" ContentType="application/vnd.openxmlformats-officedocument.presentationml.slideLayout+xml"/>
  <Override PartName="/ppt/theme/theme165.xml" ContentType="application/vnd.openxmlformats-officedocument.theme+xml"/>
  <Override PartName="/ppt/slideLayouts/slideLayout1892.xml" ContentType="application/vnd.openxmlformats-officedocument.presentationml.slideLayout+xml"/>
  <Override PartName="/ppt/slideLayouts/slideLayout1893.xml" ContentType="application/vnd.openxmlformats-officedocument.presentationml.slideLayout+xml"/>
  <Override PartName="/ppt/slideLayouts/slideLayout1894.xml" ContentType="application/vnd.openxmlformats-officedocument.presentationml.slideLayout+xml"/>
  <Override PartName="/ppt/slideLayouts/slideLayout1895.xml" ContentType="application/vnd.openxmlformats-officedocument.presentationml.slideLayout+xml"/>
  <Override PartName="/ppt/slideLayouts/slideLayout1896.xml" ContentType="application/vnd.openxmlformats-officedocument.presentationml.slideLayout+xml"/>
  <Override PartName="/ppt/slideLayouts/slideLayout1897.xml" ContentType="application/vnd.openxmlformats-officedocument.presentationml.slideLayout+xml"/>
  <Override PartName="/ppt/slideLayouts/slideLayout1898.xml" ContentType="application/vnd.openxmlformats-officedocument.presentationml.slideLayout+xml"/>
  <Override PartName="/ppt/slideLayouts/slideLayout1899.xml" ContentType="application/vnd.openxmlformats-officedocument.presentationml.slideLayout+xml"/>
  <Override PartName="/ppt/slideLayouts/slideLayout1900.xml" ContentType="application/vnd.openxmlformats-officedocument.presentationml.slideLayout+xml"/>
  <Override PartName="/ppt/slideLayouts/slideLayout1901.xml" ContentType="application/vnd.openxmlformats-officedocument.presentationml.slideLayout+xml"/>
  <Override PartName="/ppt/slideLayouts/slideLayout1902.xml" ContentType="application/vnd.openxmlformats-officedocument.presentationml.slideLayout+xml"/>
  <Override PartName="/ppt/slideLayouts/slideLayout1903.xml" ContentType="application/vnd.openxmlformats-officedocument.presentationml.slideLayout+xml"/>
  <Override PartName="/ppt/slideLayouts/slideLayout1904.xml" ContentType="application/vnd.openxmlformats-officedocument.presentationml.slideLayout+xml"/>
  <Override PartName="/ppt/theme/theme166.xml" ContentType="application/vnd.openxmlformats-officedocument.theme+xml"/>
  <Override PartName="/ppt/slideLayouts/slideLayout1905.xml" ContentType="application/vnd.openxmlformats-officedocument.presentationml.slideLayout+xml"/>
  <Override PartName="/ppt/slideLayouts/slideLayout1906.xml" ContentType="application/vnd.openxmlformats-officedocument.presentationml.slideLayout+xml"/>
  <Override PartName="/ppt/slideLayouts/slideLayout1907.xml" ContentType="application/vnd.openxmlformats-officedocument.presentationml.slideLayout+xml"/>
  <Override PartName="/ppt/slideLayouts/slideLayout1908.xml" ContentType="application/vnd.openxmlformats-officedocument.presentationml.slideLayout+xml"/>
  <Override PartName="/ppt/slideLayouts/slideLayout1909.xml" ContentType="application/vnd.openxmlformats-officedocument.presentationml.slideLayout+xml"/>
  <Override PartName="/ppt/slideLayouts/slideLayout1910.xml" ContentType="application/vnd.openxmlformats-officedocument.presentationml.slideLayout+xml"/>
  <Override PartName="/ppt/slideLayouts/slideLayout1911.xml" ContentType="application/vnd.openxmlformats-officedocument.presentationml.slideLayout+xml"/>
  <Override PartName="/ppt/slideLayouts/slideLayout1912.xml" ContentType="application/vnd.openxmlformats-officedocument.presentationml.slideLayout+xml"/>
  <Override PartName="/ppt/slideLayouts/slideLayout1913.xml" ContentType="application/vnd.openxmlformats-officedocument.presentationml.slideLayout+xml"/>
  <Override PartName="/ppt/slideLayouts/slideLayout1914.xml" ContentType="application/vnd.openxmlformats-officedocument.presentationml.slideLayout+xml"/>
  <Override PartName="/ppt/slideLayouts/slideLayout1915.xml" ContentType="application/vnd.openxmlformats-officedocument.presentationml.slideLayout+xml"/>
  <Override PartName="/ppt/theme/theme167.xml" ContentType="application/vnd.openxmlformats-officedocument.theme+xml"/>
  <Override PartName="/ppt/slideLayouts/slideLayout1916.xml" ContentType="application/vnd.openxmlformats-officedocument.presentationml.slideLayout+xml"/>
  <Override PartName="/ppt/slideLayouts/slideLayout1917.xml" ContentType="application/vnd.openxmlformats-officedocument.presentationml.slideLayout+xml"/>
  <Override PartName="/ppt/slideLayouts/slideLayout1918.xml" ContentType="application/vnd.openxmlformats-officedocument.presentationml.slideLayout+xml"/>
  <Override PartName="/ppt/slideLayouts/slideLayout1919.xml" ContentType="application/vnd.openxmlformats-officedocument.presentationml.slideLayout+xml"/>
  <Override PartName="/ppt/slideLayouts/slideLayout1920.xml" ContentType="application/vnd.openxmlformats-officedocument.presentationml.slideLayout+xml"/>
  <Override PartName="/ppt/slideLayouts/slideLayout1921.xml" ContentType="application/vnd.openxmlformats-officedocument.presentationml.slideLayout+xml"/>
  <Override PartName="/ppt/slideLayouts/slideLayout1922.xml" ContentType="application/vnd.openxmlformats-officedocument.presentationml.slideLayout+xml"/>
  <Override PartName="/ppt/slideLayouts/slideLayout1923.xml" ContentType="application/vnd.openxmlformats-officedocument.presentationml.slideLayout+xml"/>
  <Override PartName="/ppt/slideLayouts/slideLayout1924.xml" ContentType="application/vnd.openxmlformats-officedocument.presentationml.slideLayout+xml"/>
  <Override PartName="/ppt/slideLayouts/slideLayout1925.xml" ContentType="application/vnd.openxmlformats-officedocument.presentationml.slideLayout+xml"/>
  <Override PartName="/ppt/slideLayouts/slideLayout1926.xml" ContentType="application/vnd.openxmlformats-officedocument.presentationml.slideLayout+xml"/>
  <Override PartName="/ppt/theme/theme168.xml" ContentType="application/vnd.openxmlformats-officedocument.theme+xml"/>
  <Override PartName="/ppt/slideLayouts/slideLayout1927.xml" ContentType="application/vnd.openxmlformats-officedocument.presentationml.slideLayout+xml"/>
  <Override PartName="/ppt/slideLayouts/slideLayout1928.xml" ContentType="application/vnd.openxmlformats-officedocument.presentationml.slideLayout+xml"/>
  <Override PartName="/ppt/slideLayouts/slideLayout1929.xml" ContentType="application/vnd.openxmlformats-officedocument.presentationml.slideLayout+xml"/>
  <Override PartName="/ppt/slideLayouts/slideLayout1930.xml" ContentType="application/vnd.openxmlformats-officedocument.presentationml.slideLayout+xml"/>
  <Override PartName="/ppt/slideLayouts/slideLayout1931.xml" ContentType="application/vnd.openxmlformats-officedocument.presentationml.slideLayout+xml"/>
  <Override PartName="/ppt/slideLayouts/slideLayout1932.xml" ContentType="application/vnd.openxmlformats-officedocument.presentationml.slideLayout+xml"/>
  <Override PartName="/ppt/slideLayouts/slideLayout1933.xml" ContentType="application/vnd.openxmlformats-officedocument.presentationml.slideLayout+xml"/>
  <Override PartName="/ppt/slideLayouts/slideLayout1934.xml" ContentType="application/vnd.openxmlformats-officedocument.presentationml.slideLayout+xml"/>
  <Override PartName="/ppt/slideLayouts/slideLayout1935.xml" ContentType="application/vnd.openxmlformats-officedocument.presentationml.slideLayout+xml"/>
  <Override PartName="/ppt/slideLayouts/slideLayout1936.xml" ContentType="application/vnd.openxmlformats-officedocument.presentationml.slideLayout+xml"/>
  <Override PartName="/ppt/slideLayouts/slideLayout1937.xml" ContentType="application/vnd.openxmlformats-officedocument.presentationml.slideLayout+xml"/>
  <Override PartName="/ppt/theme/theme169.xml" ContentType="application/vnd.openxmlformats-officedocument.theme+xml"/>
  <Override PartName="/ppt/slideLayouts/slideLayout1938.xml" ContentType="application/vnd.openxmlformats-officedocument.presentationml.slideLayout+xml"/>
  <Override PartName="/ppt/slideLayouts/slideLayout1939.xml" ContentType="application/vnd.openxmlformats-officedocument.presentationml.slideLayout+xml"/>
  <Override PartName="/ppt/slideLayouts/slideLayout1940.xml" ContentType="application/vnd.openxmlformats-officedocument.presentationml.slideLayout+xml"/>
  <Override PartName="/ppt/slideLayouts/slideLayout1941.xml" ContentType="application/vnd.openxmlformats-officedocument.presentationml.slideLayout+xml"/>
  <Override PartName="/ppt/slideLayouts/slideLayout1942.xml" ContentType="application/vnd.openxmlformats-officedocument.presentationml.slideLayout+xml"/>
  <Override PartName="/ppt/slideLayouts/slideLayout1943.xml" ContentType="application/vnd.openxmlformats-officedocument.presentationml.slideLayout+xml"/>
  <Override PartName="/ppt/slideLayouts/slideLayout1944.xml" ContentType="application/vnd.openxmlformats-officedocument.presentationml.slideLayout+xml"/>
  <Override PartName="/ppt/slideLayouts/slideLayout1945.xml" ContentType="application/vnd.openxmlformats-officedocument.presentationml.slideLayout+xml"/>
  <Override PartName="/ppt/slideLayouts/slideLayout1946.xml" ContentType="application/vnd.openxmlformats-officedocument.presentationml.slideLayout+xml"/>
  <Override PartName="/ppt/slideLayouts/slideLayout1947.xml" ContentType="application/vnd.openxmlformats-officedocument.presentationml.slideLayout+xml"/>
  <Override PartName="/ppt/slideLayouts/slideLayout1948.xml" ContentType="application/vnd.openxmlformats-officedocument.presentationml.slideLayout+xml"/>
  <Override PartName="/ppt/theme/theme170.xml" ContentType="application/vnd.openxmlformats-officedocument.theme+xml"/>
  <Override PartName="/ppt/slideLayouts/slideLayout1949.xml" ContentType="application/vnd.openxmlformats-officedocument.presentationml.slideLayout+xml"/>
  <Override PartName="/ppt/slideLayouts/slideLayout1950.xml" ContentType="application/vnd.openxmlformats-officedocument.presentationml.slideLayout+xml"/>
  <Override PartName="/ppt/slideLayouts/slideLayout1951.xml" ContentType="application/vnd.openxmlformats-officedocument.presentationml.slideLayout+xml"/>
  <Override PartName="/ppt/slideLayouts/slideLayout1952.xml" ContentType="application/vnd.openxmlformats-officedocument.presentationml.slideLayout+xml"/>
  <Override PartName="/ppt/slideLayouts/slideLayout1953.xml" ContentType="application/vnd.openxmlformats-officedocument.presentationml.slideLayout+xml"/>
  <Override PartName="/ppt/slideLayouts/slideLayout1954.xml" ContentType="application/vnd.openxmlformats-officedocument.presentationml.slideLayout+xml"/>
  <Override PartName="/ppt/slideLayouts/slideLayout1955.xml" ContentType="application/vnd.openxmlformats-officedocument.presentationml.slideLayout+xml"/>
  <Override PartName="/ppt/slideLayouts/slideLayout1956.xml" ContentType="application/vnd.openxmlformats-officedocument.presentationml.slideLayout+xml"/>
  <Override PartName="/ppt/slideLayouts/slideLayout1957.xml" ContentType="application/vnd.openxmlformats-officedocument.presentationml.slideLayout+xml"/>
  <Override PartName="/ppt/slideLayouts/slideLayout1958.xml" ContentType="application/vnd.openxmlformats-officedocument.presentationml.slideLayout+xml"/>
  <Override PartName="/ppt/slideLayouts/slideLayout1959.xml" ContentType="application/vnd.openxmlformats-officedocument.presentationml.slideLayout+xml"/>
  <Override PartName="/ppt/theme/theme171.xml" ContentType="application/vnd.openxmlformats-officedocument.theme+xml"/>
  <Override PartName="/ppt/slideLayouts/slideLayout1960.xml" ContentType="application/vnd.openxmlformats-officedocument.presentationml.slideLayout+xml"/>
  <Override PartName="/ppt/slideLayouts/slideLayout1961.xml" ContentType="application/vnd.openxmlformats-officedocument.presentationml.slideLayout+xml"/>
  <Override PartName="/ppt/slideLayouts/slideLayout1962.xml" ContentType="application/vnd.openxmlformats-officedocument.presentationml.slideLayout+xml"/>
  <Override PartName="/ppt/slideLayouts/slideLayout1963.xml" ContentType="application/vnd.openxmlformats-officedocument.presentationml.slideLayout+xml"/>
  <Override PartName="/ppt/slideLayouts/slideLayout1964.xml" ContentType="application/vnd.openxmlformats-officedocument.presentationml.slideLayout+xml"/>
  <Override PartName="/ppt/slideLayouts/slideLayout1965.xml" ContentType="application/vnd.openxmlformats-officedocument.presentationml.slideLayout+xml"/>
  <Override PartName="/ppt/slideLayouts/slideLayout1966.xml" ContentType="application/vnd.openxmlformats-officedocument.presentationml.slideLayout+xml"/>
  <Override PartName="/ppt/slideLayouts/slideLayout1967.xml" ContentType="application/vnd.openxmlformats-officedocument.presentationml.slideLayout+xml"/>
  <Override PartName="/ppt/slideLayouts/slideLayout1968.xml" ContentType="application/vnd.openxmlformats-officedocument.presentationml.slideLayout+xml"/>
  <Override PartName="/ppt/slideLayouts/slideLayout1969.xml" ContentType="application/vnd.openxmlformats-officedocument.presentationml.slideLayout+xml"/>
  <Override PartName="/ppt/slideLayouts/slideLayout1970.xml" ContentType="application/vnd.openxmlformats-officedocument.presentationml.slideLayout+xml"/>
  <Override PartName="/ppt/theme/theme172.xml" ContentType="application/vnd.openxmlformats-officedocument.theme+xml"/>
  <Override PartName="/ppt/slideLayouts/slideLayout1971.xml" ContentType="application/vnd.openxmlformats-officedocument.presentationml.slideLayout+xml"/>
  <Override PartName="/ppt/slideLayouts/slideLayout1972.xml" ContentType="application/vnd.openxmlformats-officedocument.presentationml.slideLayout+xml"/>
  <Override PartName="/ppt/slideLayouts/slideLayout1973.xml" ContentType="application/vnd.openxmlformats-officedocument.presentationml.slideLayout+xml"/>
  <Override PartName="/ppt/slideLayouts/slideLayout1974.xml" ContentType="application/vnd.openxmlformats-officedocument.presentationml.slideLayout+xml"/>
  <Override PartName="/ppt/slideLayouts/slideLayout1975.xml" ContentType="application/vnd.openxmlformats-officedocument.presentationml.slideLayout+xml"/>
  <Override PartName="/ppt/slideLayouts/slideLayout1976.xml" ContentType="application/vnd.openxmlformats-officedocument.presentationml.slideLayout+xml"/>
  <Override PartName="/ppt/slideLayouts/slideLayout1977.xml" ContentType="application/vnd.openxmlformats-officedocument.presentationml.slideLayout+xml"/>
  <Override PartName="/ppt/slideLayouts/slideLayout1978.xml" ContentType="application/vnd.openxmlformats-officedocument.presentationml.slideLayout+xml"/>
  <Override PartName="/ppt/slideLayouts/slideLayout1979.xml" ContentType="application/vnd.openxmlformats-officedocument.presentationml.slideLayout+xml"/>
  <Override PartName="/ppt/slideLayouts/slideLayout1980.xml" ContentType="application/vnd.openxmlformats-officedocument.presentationml.slideLayout+xml"/>
  <Override PartName="/ppt/slideLayouts/slideLayout1981.xml" ContentType="application/vnd.openxmlformats-officedocument.presentationml.slideLayout+xml"/>
  <Override PartName="/ppt/slideLayouts/slideLayout1982.xml" ContentType="application/vnd.openxmlformats-officedocument.presentationml.slideLayout+xml"/>
  <Override PartName="/ppt/slideLayouts/slideLayout1983.xml" ContentType="application/vnd.openxmlformats-officedocument.presentationml.slideLayout+xml"/>
  <Override PartName="/ppt/theme/theme173.xml" ContentType="application/vnd.openxmlformats-officedocument.theme+xml"/>
  <Override PartName="/ppt/slideLayouts/slideLayout1984.xml" ContentType="application/vnd.openxmlformats-officedocument.presentationml.slideLayout+xml"/>
  <Override PartName="/ppt/slideLayouts/slideLayout1985.xml" ContentType="application/vnd.openxmlformats-officedocument.presentationml.slideLayout+xml"/>
  <Override PartName="/ppt/slideLayouts/slideLayout1986.xml" ContentType="application/vnd.openxmlformats-officedocument.presentationml.slideLayout+xml"/>
  <Override PartName="/ppt/slideLayouts/slideLayout1987.xml" ContentType="application/vnd.openxmlformats-officedocument.presentationml.slideLayout+xml"/>
  <Override PartName="/ppt/slideLayouts/slideLayout1988.xml" ContentType="application/vnd.openxmlformats-officedocument.presentationml.slideLayout+xml"/>
  <Override PartName="/ppt/slideLayouts/slideLayout1989.xml" ContentType="application/vnd.openxmlformats-officedocument.presentationml.slideLayout+xml"/>
  <Override PartName="/ppt/slideLayouts/slideLayout1990.xml" ContentType="application/vnd.openxmlformats-officedocument.presentationml.slideLayout+xml"/>
  <Override PartName="/ppt/slideLayouts/slideLayout1991.xml" ContentType="application/vnd.openxmlformats-officedocument.presentationml.slideLayout+xml"/>
  <Override PartName="/ppt/slideLayouts/slideLayout1992.xml" ContentType="application/vnd.openxmlformats-officedocument.presentationml.slideLayout+xml"/>
  <Override PartName="/ppt/slideLayouts/slideLayout1993.xml" ContentType="application/vnd.openxmlformats-officedocument.presentationml.slideLayout+xml"/>
  <Override PartName="/ppt/slideLayouts/slideLayout1994.xml" ContentType="application/vnd.openxmlformats-officedocument.presentationml.slideLayout+xml"/>
  <Override PartName="/ppt/theme/theme174.xml" ContentType="application/vnd.openxmlformats-officedocument.theme+xml"/>
  <Override PartName="/ppt/slideLayouts/slideLayout1995.xml" ContentType="application/vnd.openxmlformats-officedocument.presentationml.slideLayout+xml"/>
  <Override PartName="/ppt/slideLayouts/slideLayout1996.xml" ContentType="application/vnd.openxmlformats-officedocument.presentationml.slideLayout+xml"/>
  <Override PartName="/ppt/slideLayouts/slideLayout1997.xml" ContentType="application/vnd.openxmlformats-officedocument.presentationml.slideLayout+xml"/>
  <Override PartName="/ppt/slideLayouts/slideLayout1998.xml" ContentType="application/vnd.openxmlformats-officedocument.presentationml.slideLayout+xml"/>
  <Override PartName="/ppt/slideLayouts/slideLayout1999.xml" ContentType="application/vnd.openxmlformats-officedocument.presentationml.slideLayout+xml"/>
  <Override PartName="/ppt/slideLayouts/slideLayout2000.xml" ContentType="application/vnd.openxmlformats-officedocument.presentationml.slideLayout+xml"/>
  <Override PartName="/ppt/slideLayouts/slideLayout2001.xml" ContentType="application/vnd.openxmlformats-officedocument.presentationml.slideLayout+xml"/>
  <Override PartName="/ppt/slideLayouts/slideLayout2002.xml" ContentType="application/vnd.openxmlformats-officedocument.presentationml.slideLayout+xml"/>
  <Override PartName="/ppt/slideLayouts/slideLayout2003.xml" ContentType="application/vnd.openxmlformats-officedocument.presentationml.slideLayout+xml"/>
  <Override PartName="/ppt/slideLayouts/slideLayout2004.xml" ContentType="application/vnd.openxmlformats-officedocument.presentationml.slideLayout+xml"/>
  <Override PartName="/ppt/slideLayouts/slideLayout2005.xml" ContentType="application/vnd.openxmlformats-officedocument.presentationml.slideLayout+xml"/>
  <Override PartName="/ppt/theme/theme175.xml" ContentType="application/vnd.openxmlformats-officedocument.theme+xml"/>
  <Override PartName="/ppt/slideLayouts/slideLayout2006.xml" ContentType="application/vnd.openxmlformats-officedocument.presentationml.slideLayout+xml"/>
  <Override PartName="/ppt/slideLayouts/slideLayout2007.xml" ContentType="application/vnd.openxmlformats-officedocument.presentationml.slideLayout+xml"/>
  <Override PartName="/ppt/slideLayouts/slideLayout2008.xml" ContentType="application/vnd.openxmlformats-officedocument.presentationml.slideLayout+xml"/>
  <Override PartName="/ppt/slideLayouts/slideLayout2009.xml" ContentType="application/vnd.openxmlformats-officedocument.presentationml.slideLayout+xml"/>
  <Override PartName="/ppt/slideLayouts/slideLayout2010.xml" ContentType="application/vnd.openxmlformats-officedocument.presentationml.slideLayout+xml"/>
  <Override PartName="/ppt/slideLayouts/slideLayout2011.xml" ContentType="application/vnd.openxmlformats-officedocument.presentationml.slideLayout+xml"/>
  <Override PartName="/ppt/slideLayouts/slideLayout2012.xml" ContentType="application/vnd.openxmlformats-officedocument.presentationml.slideLayout+xml"/>
  <Override PartName="/ppt/slideLayouts/slideLayout2013.xml" ContentType="application/vnd.openxmlformats-officedocument.presentationml.slideLayout+xml"/>
  <Override PartName="/ppt/slideLayouts/slideLayout2014.xml" ContentType="application/vnd.openxmlformats-officedocument.presentationml.slideLayout+xml"/>
  <Override PartName="/ppt/slideLayouts/slideLayout2015.xml" ContentType="application/vnd.openxmlformats-officedocument.presentationml.slideLayout+xml"/>
  <Override PartName="/ppt/slideLayouts/slideLayout2016.xml" ContentType="application/vnd.openxmlformats-officedocument.presentationml.slideLayout+xml"/>
  <Override PartName="/ppt/theme/theme176.xml" ContentType="application/vnd.openxmlformats-officedocument.theme+xml"/>
  <Override PartName="/ppt/slideLayouts/slideLayout2017.xml" ContentType="application/vnd.openxmlformats-officedocument.presentationml.slideLayout+xml"/>
  <Override PartName="/ppt/slideLayouts/slideLayout2018.xml" ContentType="application/vnd.openxmlformats-officedocument.presentationml.slideLayout+xml"/>
  <Override PartName="/ppt/slideLayouts/slideLayout2019.xml" ContentType="application/vnd.openxmlformats-officedocument.presentationml.slideLayout+xml"/>
  <Override PartName="/ppt/slideLayouts/slideLayout2020.xml" ContentType="application/vnd.openxmlformats-officedocument.presentationml.slideLayout+xml"/>
  <Override PartName="/ppt/slideLayouts/slideLayout2021.xml" ContentType="application/vnd.openxmlformats-officedocument.presentationml.slideLayout+xml"/>
  <Override PartName="/ppt/slideLayouts/slideLayout2022.xml" ContentType="application/vnd.openxmlformats-officedocument.presentationml.slideLayout+xml"/>
  <Override PartName="/ppt/slideLayouts/slideLayout2023.xml" ContentType="application/vnd.openxmlformats-officedocument.presentationml.slideLayout+xml"/>
  <Override PartName="/ppt/slideLayouts/slideLayout2024.xml" ContentType="application/vnd.openxmlformats-officedocument.presentationml.slideLayout+xml"/>
  <Override PartName="/ppt/slideLayouts/slideLayout2025.xml" ContentType="application/vnd.openxmlformats-officedocument.presentationml.slideLayout+xml"/>
  <Override PartName="/ppt/slideLayouts/slideLayout2026.xml" ContentType="application/vnd.openxmlformats-officedocument.presentationml.slideLayout+xml"/>
  <Override PartName="/ppt/slideLayouts/slideLayout2027.xml" ContentType="application/vnd.openxmlformats-officedocument.presentationml.slideLayout+xml"/>
  <Override PartName="/ppt/theme/theme177.xml" ContentType="application/vnd.openxmlformats-officedocument.theme+xml"/>
  <Override PartName="/ppt/slideLayouts/slideLayout2028.xml" ContentType="application/vnd.openxmlformats-officedocument.presentationml.slideLayout+xml"/>
  <Override PartName="/ppt/slideLayouts/slideLayout2029.xml" ContentType="application/vnd.openxmlformats-officedocument.presentationml.slideLayout+xml"/>
  <Override PartName="/ppt/slideLayouts/slideLayout2030.xml" ContentType="application/vnd.openxmlformats-officedocument.presentationml.slideLayout+xml"/>
  <Override PartName="/ppt/slideLayouts/slideLayout2031.xml" ContentType="application/vnd.openxmlformats-officedocument.presentationml.slideLayout+xml"/>
  <Override PartName="/ppt/slideLayouts/slideLayout2032.xml" ContentType="application/vnd.openxmlformats-officedocument.presentationml.slideLayout+xml"/>
  <Override PartName="/ppt/slideLayouts/slideLayout2033.xml" ContentType="application/vnd.openxmlformats-officedocument.presentationml.slideLayout+xml"/>
  <Override PartName="/ppt/slideLayouts/slideLayout2034.xml" ContentType="application/vnd.openxmlformats-officedocument.presentationml.slideLayout+xml"/>
  <Override PartName="/ppt/slideLayouts/slideLayout2035.xml" ContentType="application/vnd.openxmlformats-officedocument.presentationml.slideLayout+xml"/>
  <Override PartName="/ppt/slideLayouts/slideLayout2036.xml" ContentType="application/vnd.openxmlformats-officedocument.presentationml.slideLayout+xml"/>
  <Override PartName="/ppt/slideLayouts/slideLayout2037.xml" ContentType="application/vnd.openxmlformats-officedocument.presentationml.slideLayout+xml"/>
  <Override PartName="/ppt/slideLayouts/slideLayout2038.xml" ContentType="application/vnd.openxmlformats-officedocument.presentationml.slideLayout+xml"/>
  <Override PartName="/ppt/theme/theme178.xml" ContentType="application/vnd.openxmlformats-officedocument.theme+xml"/>
  <Override PartName="/ppt/slideLayouts/slideLayout2039.xml" ContentType="application/vnd.openxmlformats-officedocument.presentationml.slideLayout+xml"/>
  <Override PartName="/ppt/slideLayouts/slideLayout2040.xml" ContentType="application/vnd.openxmlformats-officedocument.presentationml.slideLayout+xml"/>
  <Override PartName="/ppt/slideLayouts/slideLayout2041.xml" ContentType="application/vnd.openxmlformats-officedocument.presentationml.slideLayout+xml"/>
  <Override PartName="/ppt/slideLayouts/slideLayout2042.xml" ContentType="application/vnd.openxmlformats-officedocument.presentationml.slideLayout+xml"/>
  <Override PartName="/ppt/slideLayouts/slideLayout2043.xml" ContentType="application/vnd.openxmlformats-officedocument.presentationml.slideLayout+xml"/>
  <Override PartName="/ppt/slideLayouts/slideLayout2044.xml" ContentType="application/vnd.openxmlformats-officedocument.presentationml.slideLayout+xml"/>
  <Override PartName="/ppt/slideLayouts/slideLayout2045.xml" ContentType="application/vnd.openxmlformats-officedocument.presentationml.slideLayout+xml"/>
  <Override PartName="/ppt/slideLayouts/slideLayout2046.xml" ContentType="application/vnd.openxmlformats-officedocument.presentationml.slideLayout+xml"/>
  <Override PartName="/ppt/slideLayouts/slideLayout2047.xml" ContentType="application/vnd.openxmlformats-officedocument.presentationml.slideLayout+xml"/>
  <Override PartName="/ppt/slideLayouts/slideLayout2048.xml" ContentType="application/vnd.openxmlformats-officedocument.presentationml.slideLayout+xml"/>
  <Override PartName="/ppt/slideLayouts/slideLayout2049.xml" ContentType="application/vnd.openxmlformats-officedocument.presentationml.slideLayout+xml"/>
  <Override PartName="/ppt/theme/theme179.xml" ContentType="application/vnd.openxmlformats-officedocument.theme+xml"/>
  <Override PartName="/ppt/slideLayouts/slideLayout2050.xml" ContentType="application/vnd.openxmlformats-officedocument.presentationml.slideLayout+xml"/>
  <Override PartName="/ppt/slideLayouts/slideLayout2051.xml" ContentType="application/vnd.openxmlformats-officedocument.presentationml.slideLayout+xml"/>
  <Override PartName="/ppt/slideLayouts/slideLayout2052.xml" ContentType="application/vnd.openxmlformats-officedocument.presentationml.slideLayout+xml"/>
  <Override PartName="/ppt/slideLayouts/slideLayout2053.xml" ContentType="application/vnd.openxmlformats-officedocument.presentationml.slideLayout+xml"/>
  <Override PartName="/ppt/slideLayouts/slideLayout2054.xml" ContentType="application/vnd.openxmlformats-officedocument.presentationml.slideLayout+xml"/>
  <Override PartName="/ppt/slideLayouts/slideLayout2055.xml" ContentType="application/vnd.openxmlformats-officedocument.presentationml.slideLayout+xml"/>
  <Override PartName="/ppt/slideLayouts/slideLayout2056.xml" ContentType="application/vnd.openxmlformats-officedocument.presentationml.slideLayout+xml"/>
  <Override PartName="/ppt/slideLayouts/slideLayout2057.xml" ContentType="application/vnd.openxmlformats-officedocument.presentationml.slideLayout+xml"/>
  <Override PartName="/ppt/slideLayouts/slideLayout2058.xml" ContentType="application/vnd.openxmlformats-officedocument.presentationml.slideLayout+xml"/>
  <Override PartName="/ppt/slideLayouts/slideLayout2059.xml" ContentType="application/vnd.openxmlformats-officedocument.presentationml.slideLayout+xml"/>
  <Override PartName="/ppt/slideLayouts/slideLayout2060.xml" ContentType="application/vnd.openxmlformats-officedocument.presentationml.slideLayout+xml"/>
  <Override PartName="/ppt/slideLayouts/slideLayout2061.xml" ContentType="application/vnd.openxmlformats-officedocument.presentationml.slideLayout+xml"/>
  <Override PartName="/ppt/slideLayouts/slideLayout2062.xml" ContentType="application/vnd.openxmlformats-officedocument.presentationml.slideLayout+xml"/>
  <Override PartName="/ppt/theme/theme180.xml" ContentType="application/vnd.openxmlformats-officedocument.theme+xml"/>
  <Override PartName="/ppt/slideLayouts/slideLayout2063.xml" ContentType="application/vnd.openxmlformats-officedocument.presentationml.slideLayout+xml"/>
  <Override PartName="/ppt/slideLayouts/slideLayout2064.xml" ContentType="application/vnd.openxmlformats-officedocument.presentationml.slideLayout+xml"/>
  <Override PartName="/ppt/slideLayouts/slideLayout2065.xml" ContentType="application/vnd.openxmlformats-officedocument.presentationml.slideLayout+xml"/>
  <Override PartName="/ppt/slideLayouts/slideLayout2066.xml" ContentType="application/vnd.openxmlformats-officedocument.presentationml.slideLayout+xml"/>
  <Override PartName="/ppt/slideLayouts/slideLayout2067.xml" ContentType="application/vnd.openxmlformats-officedocument.presentationml.slideLayout+xml"/>
  <Override PartName="/ppt/slideLayouts/slideLayout2068.xml" ContentType="application/vnd.openxmlformats-officedocument.presentationml.slideLayout+xml"/>
  <Override PartName="/ppt/slideLayouts/slideLayout2069.xml" ContentType="application/vnd.openxmlformats-officedocument.presentationml.slideLayout+xml"/>
  <Override PartName="/ppt/slideLayouts/slideLayout2070.xml" ContentType="application/vnd.openxmlformats-officedocument.presentationml.slideLayout+xml"/>
  <Override PartName="/ppt/slideLayouts/slideLayout2071.xml" ContentType="application/vnd.openxmlformats-officedocument.presentationml.slideLayout+xml"/>
  <Override PartName="/ppt/slideLayouts/slideLayout2072.xml" ContentType="application/vnd.openxmlformats-officedocument.presentationml.slideLayout+xml"/>
  <Override PartName="/ppt/slideLayouts/slideLayout2073.xml" ContentType="application/vnd.openxmlformats-officedocument.presentationml.slideLayout+xml"/>
  <Override PartName="/ppt/theme/theme181.xml" ContentType="application/vnd.openxmlformats-officedocument.theme+xml"/>
  <Override PartName="/ppt/slideLayouts/slideLayout2074.xml" ContentType="application/vnd.openxmlformats-officedocument.presentationml.slideLayout+xml"/>
  <Override PartName="/ppt/slideLayouts/slideLayout2075.xml" ContentType="application/vnd.openxmlformats-officedocument.presentationml.slideLayout+xml"/>
  <Override PartName="/ppt/slideLayouts/slideLayout2076.xml" ContentType="application/vnd.openxmlformats-officedocument.presentationml.slideLayout+xml"/>
  <Override PartName="/ppt/slideLayouts/slideLayout2077.xml" ContentType="application/vnd.openxmlformats-officedocument.presentationml.slideLayout+xml"/>
  <Override PartName="/ppt/slideLayouts/slideLayout2078.xml" ContentType="application/vnd.openxmlformats-officedocument.presentationml.slideLayout+xml"/>
  <Override PartName="/ppt/slideLayouts/slideLayout2079.xml" ContentType="application/vnd.openxmlformats-officedocument.presentationml.slideLayout+xml"/>
  <Override PartName="/ppt/slideLayouts/slideLayout2080.xml" ContentType="application/vnd.openxmlformats-officedocument.presentationml.slideLayout+xml"/>
  <Override PartName="/ppt/slideLayouts/slideLayout2081.xml" ContentType="application/vnd.openxmlformats-officedocument.presentationml.slideLayout+xml"/>
  <Override PartName="/ppt/slideLayouts/slideLayout2082.xml" ContentType="application/vnd.openxmlformats-officedocument.presentationml.slideLayout+xml"/>
  <Override PartName="/ppt/slideLayouts/slideLayout2083.xml" ContentType="application/vnd.openxmlformats-officedocument.presentationml.slideLayout+xml"/>
  <Override PartName="/ppt/slideLayouts/slideLayout2084.xml" ContentType="application/vnd.openxmlformats-officedocument.presentationml.slideLayout+xml"/>
  <Override PartName="/ppt/theme/theme182.xml" ContentType="application/vnd.openxmlformats-officedocument.theme+xml"/>
  <Override PartName="/ppt/theme/theme18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722" r:id="rId2"/>
    <p:sldMasterId id="2147483723" r:id="rId3"/>
    <p:sldMasterId id="2147483724" r:id="rId4"/>
    <p:sldMasterId id="2147483725" r:id="rId5"/>
    <p:sldMasterId id="2147483726" r:id="rId6"/>
    <p:sldMasterId id="2147483727" r:id="rId7"/>
    <p:sldMasterId id="2147483728" r:id="rId8"/>
    <p:sldMasterId id="2147483729" r:id="rId9"/>
    <p:sldMasterId id="2147483730" r:id="rId10"/>
    <p:sldMasterId id="2147483731" r:id="rId11"/>
    <p:sldMasterId id="2147483732" r:id="rId12"/>
    <p:sldMasterId id="2147483733" r:id="rId13"/>
    <p:sldMasterId id="2147483734" r:id="rId14"/>
    <p:sldMasterId id="2147483735" r:id="rId15"/>
    <p:sldMasterId id="2147483736" r:id="rId16"/>
    <p:sldMasterId id="2147483737" r:id="rId17"/>
    <p:sldMasterId id="2147483738" r:id="rId18"/>
    <p:sldMasterId id="2147483739" r:id="rId19"/>
    <p:sldMasterId id="2147483740" r:id="rId20"/>
    <p:sldMasterId id="2147483741" r:id="rId21"/>
    <p:sldMasterId id="2147483742" r:id="rId22"/>
    <p:sldMasterId id="2147483743" r:id="rId23"/>
    <p:sldMasterId id="2147483744" r:id="rId24"/>
    <p:sldMasterId id="2147483745" r:id="rId25"/>
    <p:sldMasterId id="2147483746" r:id="rId26"/>
    <p:sldMasterId id="2147483747" r:id="rId27"/>
    <p:sldMasterId id="2147483748" r:id="rId28"/>
    <p:sldMasterId id="2147483749" r:id="rId29"/>
    <p:sldMasterId id="2147483750" r:id="rId30"/>
    <p:sldMasterId id="2147483751" r:id="rId31"/>
    <p:sldMasterId id="2147483752" r:id="rId32"/>
    <p:sldMasterId id="2147483753" r:id="rId33"/>
    <p:sldMasterId id="2147483754" r:id="rId34"/>
    <p:sldMasterId id="2147483755" r:id="rId35"/>
    <p:sldMasterId id="2147483756" r:id="rId36"/>
    <p:sldMasterId id="2147483757" r:id="rId37"/>
    <p:sldMasterId id="2147483758" r:id="rId38"/>
    <p:sldMasterId id="2147483759" r:id="rId39"/>
    <p:sldMasterId id="2147483760" r:id="rId40"/>
    <p:sldMasterId id="2147483761" r:id="rId41"/>
    <p:sldMasterId id="2147483762" r:id="rId42"/>
    <p:sldMasterId id="2147483763" r:id="rId43"/>
    <p:sldMasterId id="2147483764" r:id="rId44"/>
    <p:sldMasterId id="2147483765" r:id="rId45"/>
    <p:sldMasterId id="2147483766" r:id="rId46"/>
    <p:sldMasterId id="2147483767" r:id="rId47"/>
    <p:sldMasterId id="2147483768" r:id="rId48"/>
    <p:sldMasterId id="2147483769" r:id="rId49"/>
    <p:sldMasterId id="2147483770" r:id="rId50"/>
    <p:sldMasterId id="2147483771" r:id="rId51"/>
    <p:sldMasterId id="2147483772" r:id="rId52"/>
    <p:sldMasterId id="2147483773" r:id="rId53"/>
    <p:sldMasterId id="2147483774" r:id="rId54"/>
    <p:sldMasterId id="2147483775" r:id="rId55"/>
    <p:sldMasterId id="2147483776" r:id="rId56"/>
    <p:sldMasterId id="2147483777" r:id="rId57"/>
    <p:sldMasterId id="2147483778" r:id="rId58"/>
    <p:sldMasterId id="2147483779" r:id="rId59"/>
    <p:sldMasterId id="2147483780" r:id="rId60"/>
    <p:sldMasterId id="2147483781" r:id="rId61"/>
    <p:sldMasterId id="2147483782" r:id="rId62"/>
    <p:sldMasterId id="2147483783" r:id="rId63"/>
    <p:sldMasterId id="2147483784" r:id="rId64"/>
    <p:sldMasterId id="2147483785" r:id="rId65"/>
    <p:sldMasterId id="2147483786" r:id="rId66"/>
    <p:sldMasterId id="2147483787" r:id="rId67"/>
    <p:sldMasterId id="2147483788" r:id="rId68"/>
    <p:sldMasterId id="2147483789" r:id="rId69"/>
    <p:sldMasterId id="2147483790" r:id="rId70"/>
    <p:sldMasterId id="2147483791" r:id="rId71"/>
    <p:sldMasterId id="2147483792" r:id="rId72"/>
    <p:sldMasterId id="2147483793" r:id="rId73"/>
    <p:sldMasterId id="2147483794" r:id="rId74"/>
    <p:sldMasterId id="2147483795" r:id="rId75"/>
    <p:sldMasterId id="2147483796" r:id="rId76"/>
    <p:sldMasterId id="2147483797" r:id="rId77"/>
    <p:sldMasterId id="2147483798" r:id="rId78"/>
    <p:sldMasterId id="2147483799" r:id="rId79"/>
    <p:sldMasterId id="2147483800" r:id="rId80"/>
    <p:sldMasterId id="2147483801" r:id="rId81"/>
    <p:sldMasterId id="2147483802" r:id="rId82"/>
    <p:sldMasterId id="2147483803" r:id="rId83"/>
    <p:sldMasterId id="2147483804" r:id="rId84"/>
    <p:sldMasterId id="2147483805" r:id="rId85"/>
    <p:sldMasterId id="2147483806" r:id="rId86"/>
    <p:sldMasterId id="2147483807" r:id="rId87"/>
    <p:sldMasterId id="2147483808" r:id="rId88"/>
    <p:sldMasterId id="2147483809" r:id="rId89"/>
    <p:sldMasterId id="2147483810" r:id="rId90"/>
    <p:sldMasterId id="2147483811" r:id="rId91"/>
    <p:sldMasterId id="2147483812" r:id="rId92"/>
    <p:sldMasterId id="2147483813" r:id="rId93"/>
    <p:sldMasterId id="2147483814" r:id="rId94"/>
    <p:sldMasterId id="2147483815" r:id="rId95"/>
    <p:sldMasterId id="2147483816" r:id="rId96"/>
    <p:sldMasterId id="2147483817" r:id="rId97"/>
    <p:sldMasterId id="2147483818" r:id="rId98"/>
    <p:sldMasterId id="2147483819" r:id="rId99"/>
    <p:sldMasterId id="2147483820" r:id="rId100"/>
    <p:sldMasterId id="2147483821" r:id="rId101"/>
    <p:sldMasterId id="2147483822" r:id="rId102"/>
    <p:sldMasterId id="2147483823" r:id="rId103"/>
    <p:sldMasterId id="2147483824" r:id="rId104"/>
    <p:sldMasterId id="2147483825" r:id="rId105"/>
    <p:sldMasterId id="2147483826" r:id="rId106"/>
    <p:sldMasterId id="2147483827" r:id="rId107"/>
    <p:sldMasterId id="2147483828" r:id="rId108"/>
    <p:sldMasterId id="2147483829" r:id="rId109"/>
    <p:sldMasterId id="2147483830" r:id="rId110"/>
    <p:sldMasterId id="2147483831" r:id="rId111"/>
    <p:sldMasterId id="2147483832" r:id="rId112"/>
    <p:sldMasterId id="2147483833" r:id="rId113"/>
    <p:sldMasterId id="2147483834" r:id="rId114"/>
    <p:sldMasterId id="2147483835" r:id="rId115"/>
    <p:sldMasterId id="2147483836" r:id="rId116"/>
    <p:sldMasterId id="2147483837" r:id="rId117"/>
    <p:sldMasterId id="2147483838" r:id="rId118"/>
    <p:sldMasterId id="2147483839" r:id="rId119"/>
    <p:sldMasterId id="2147483840" r:id="rId120"/>
    <p:sldMasterId id="2147483841" r:id="rId121"/>
    <p:sldMasterId id="2147485242" r:id="rId122"/>
    <p:sldMasterId id="2147485256" r:id="rId123"/>
    <p:sldMasterId id="2147485270" r:id="rId124"/>
    <p:sldMasterId id="2147485282" r:id="rId125"/>
    <p:sldMasterId id="2147489733" r:id="rId126"/>
    <p:sldMasterId id="2147501690" r:id="rId127"/>
    <p:sldMasterId id="2147501702" r:id="rId128"/>
    <p:sldMasterId id="2147501714" r:id="rId129"/>
    <p:sldMasterId id="2147501726" r:id="rId130"/>
    <p:sldMasterId id="2147501738" r:id="rId131"/>
    <p:sldMasterId id="2147501750" r:id="rId132"/>
    <p:sldMasterId id="2147501762" r:id="rId133"/>
    <p:sldMasterId id="2147501774" r:id="rId134"/>
    <p:sldMasterId id="2147501786" r:id="rId135"/>
    <p:sldMasterId id="2147501798" r:id="rId136"/>
    <p:sldMasterId id="2147501812" r:id="rId137"/>
    <p:sldMasterId id="2147501824" r:id="rId138"/>
    <p:sldMasterId id="2147501836" r:id="rId139"/>
    <p:sldMasterId id="2147501848" r:id="rId140"/>
    <p:sldMasterId id="2147501860" r:id="rId141"/>
    <p:sldMasterId id="2147501872" r:id="rId142"/>
    <p:sldMasterId id="2147501884" r:id="rId143"/>
    <p:sldMasterId id="2147501896" r:id="rId144"/>
    <p:sldMasterId id="2147501920" r:id="rId145"/>
    <p:sldMasterId id="2147501932" r:id="rId146"/>
    <p:sldMasterId id="2147501944" r:id="rId147"/>
    <p:sldMasterId id="2147501956" r:id="rId148"/>
    <p:sldMasterId id="2147501980" r:id="rId149"/>
    <p:sldMasterId id="2147501992" r:id="rId150"/>
    <p:sldMasterId id="2147502006" r:id="rId151"/>
    <p:sldMasterId id="2147502018" r:id="rId152"/>
    <p:sldMasterId id="2147502030" r:id="rId153"/>
    <p:sldMasterId id="2147502042" r:id="rId154"/>
    <p:sldMasterId id="2147502054" r:id="rId155"/>
    <p:sldMasterId id="2147502066" r:id="rId156"/>
    <p:sldMasterId id="2147502078" r:id="rId157"/>
    <p:sldMasterId id="2147502090" r:id="rId158"/>
    <p:sldMasterId id="2147502102" r:id="rId159"/>
    <p:sldMasterId id="2147502115" r:id="rId160"/>
    <p:sldMasterId id="2147502127" r:id="rId161"/>
    <p:sldMasterId id="2147502139" r:id="rId162"/>
    <p:sldMasterId id="2147502152" r:id="rId163"/>
    <p:sldMasterId id="2147502164" r:id="rId164"/>
    <p:sldMasterId id="2147502176" r:id="rId165"/>
    <p:sldMasterId id="2147502188" r:id="rId166"/>
    <p:sldMasterId id="2147502202" r:id="rId167"/>
    <p:sldMasterId id="2147502214" r:id="rId168"/>
    <p:sldMasterId id="2147502226" r:id="rId169"/>
    <p:sldMasterId id="2147502238" r:id="rId170"/>
    <p:sldMasterId id="2147502250" r:id="rId171"/>
    <p:sldMasterId id="2147502262" r:id="rId172"/>
    <p:sldMasterId id="2147502274" r:id="rId173"/>
    <p:sldMasterId id="2147502288" r:id="rId174"/>
    <p:sldMasterId id="2147502300" r:id="rId175"/>
    <p:sldMasterId id="2147502312" r:id="rId176"/>
    <p:sldMasterId id="2147502324" r:id="rId177"/>
    <p:sldMasterId id="2147502336" r:id="rId178"/>
    <p:sldMasterId id="2147502348" r:id="rId179"/>
    <p:sldMasterId id="2147502360" r:id="rId180"/>
    <p:sldMasterId id="2147502374" r:id="rId181"/>
    <p:sldMasterId id="2147502386" r:id="rId182"/>
  </p:sldMasterIdLst>
  <p:notesMasterIdLst>
    <p:notesMasterId r:id="rId260"/>
  </p:notesMasterIdLst>
  <p:sldIdLst>
    <p:sldId id="467" r:id="rId183"/>
    <p:sldId id="349" r:id="rId184"/>
    <p:sldId id="406" r:id="rId185"/>
    <p:sldId id="407" r:id="rId186"/>
    <p:sldId id="424" r:id="rId187"/>
    <p:sldId id="269" r:id="rId188"/>
    <p:sldId id="430" r:id="rId189"/>
    <p:sldId id="284" r:id="rId190"/>
    <p:sldId id="289" r:id="rId191"/>
    <p:sldId id="290" r:id="rId192"/>
    <p:sldId id="405" r:id="rId193"/>
    <p:sldId id="308" r:id="rId194"/>
    <p:sldId id="314" r:id="rId195"/>
    <p:sldId id="315" r:id="rId196"/>
    <p:sldId id="468" r:id="rId197"/>
    <p:sldId id="469" r:id="rId198"/>
    <p:sldId id="432" r:id="rId199"/>
    <p:sldId id="470" r:id="rId200"/>
    <p:sldId id="433" r:id="rId201"/>
    <p:sldId id="471" r:id="rId202"/>
    <p:sldId id="472" r:id="rId203"/>
    <p:sldId id="434" r:id="rId204"/>
    <p:sldId id="473" r:id="rId205"/>
    <p:sldId id="474" r:id="rId206"/>
    <p:sldId id="475" r:id="rId207"/>
    <p:sldId id="436" r:id="rId208"/>
    <p:sldId id="476" r:id="rId209"/>
    <p:sldId id="437" r:id="rId210"/>
    <p:sldId id="477" r:id="rId211"/>
    <p:sldId id="438" r:id="rId212"/>
    <p:sldId id="439" r:id="rId213"/>
    <p:sldId id="478" r:id="rId214"/>
    <p:sldId id="479" r:id="rId215"/>
    <p:sldId id="440" r:id="rId216"/>
    <p:sldId id="441" r:id="rId217"/>
    <p:sldId id="442" r:id="rId218"/>
    <p:sldId id="443" r:id="rId219"/>
    <p:sldId id="480" r:id="rId220"/>
    <p:sldId id="444" r:id="rId221"/>
    <p:sldId id="445" r:id="rId222"/>
    <p:sldId id="446" r:id="rId223"/>
    <p:sldId id="481" r:id="rId224"/>
    <p:sldId id="447" r:id="rId225"/>
    <p:sldId id="448" r:id="rId226"/>
    <p:sldId id="482" r:id="rId227"/>
    <p:sldId id="483" r:id="rId228"/>
    <p:sldId id="484" r:id="rId229"/>
    <p:sldId id="486" r:id="rId230"/>
    <p:sldId id="485" r:id="rId231"/>
    <p:sldId id="487" r:id="rId232"/>
    <p:sldId id="488" r:id="rId233"/>
    <p:sldId id="450" r:id="rId234"/>
    <p:sldId id="489" r:id="rId235"/>
    <p:sldId id="490" r:id="rId236"/>
    <p:sldId id="491" r:id="rId237"/>
    <p:sldId id="451" r:id="rId238"/>
    <p:sldId id="492" r:id="rId239"/>
    <p:sldId id="493" r:id="rId240"/>
    <p:sldId id="453" r:id="rId241"/>
    <p:sldId id="494" r:id="rId242"/>
    <p:sldId id="455" r:id="rId243"/>
    <p:sldId id="456" r:id="rId244"/>
    <p:sldId id="495" r:id="rId245"/>
    <p:sldId id="496" r:id="rId246"/>
    <p:sldId id="497" r:id="rId247"/>
    <p:sldId id="457" r:id="rId248"/>
    <p:sldId id="458" r:id="rId249"/>
    <p:sldId id="498" r:id="rId250"/>
    <p:sldId id="459" r:id="rId251"/>
    <p:sldId id="499" r:id="rId252"/>
    <p:sldId id="460" r:id="rId253"/>
    <p:sldId id="461" r:id="rId254"/>
    <p:sldId id="462" r:id="rId255"/>
    <p:sldId id="465" r:id="rId256"/>
    <p:sldId id="463" r:id="rId257"/>
    <p:sldId id="464" r:id="rId258"/>
    <p:sldId id="466" r:id="rId259"/>
  </p:sldIdLst>
  <p:sldSz cx="9144000" cy="6858000" type="screen4x3"/>
  <p:notesSz cx="7315200" cy="9601200"/>
  <p:defaultTextStyle>
    <a:defPPr>
      <a:defRPr lang="en-US"/>
    </a:defPPr>
    <a:lvl1pPr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CD"/>
    <a:srgbClr val="FFCCFF"/>
    <a:srgbClr val="CC0000"/>
    <a:srgbClr val="008000"/>
    <a:srgbClr val="CC6600"/>
    <a:srgbClr val="FFFFCC"/>
    <a:srgbClr val="FFFF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21" autoAdjust="0"/>
    <p:restoredTop sz="94660"/>
  </p:normalViewPr>
  <p:slideViewPr>
    <p:cSldViewPr snapToGrid="0">
      <p:cViewPr varScale="1">
        <p:scale>
          <a:sx n="109" d="100"/>
          <a:sy n="109" d="100"/>
        </p:scale>
        <p:origin x="811"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704"/>
    </p:cViewPr>
  </p:sorterViewPr>
  <p:notesViewPr>
    <p:cSldViewPr snapToGrid="0">
      <p:cViewPr varScale="1">
        <p:scale>
          <a:sx n="83" d="100"/>
          <a:sy n="83" d="100"/>
        </p:scale>
        <p:origin x="-2040" y="-84"/>
      </p:cViewPr>
      <p:guideLst>
        <p:guide orient="horz" pos="3024"/>
        <p:guide pos="2304"/>
      </p:guideLst>
    </p:cSldViewPr>
  </p:notesViewPr>
  <p:gridSpacing cx="38100" cy="38100"/>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Master" Target="slideMasters/slideMaster84.xml"/><Relationship Id="rId138" Type="http://schemas.openxmlformats.org/officeDocument/2006/relationships/slideMaster" Target="slideMasters/slideMaster138.xml"/><Relationship Id="rId159" Type="http://schemas.openxmlformats.org/officeDocument/2006/relationships/slideMaster" Target="slideMasters/slideMaster159.xml"/><Relationship Id="rId170" Type="http://schemas.openxmlformats.org/officeDocument/2006/relationships/slideMaster" Target="slideMasters/slideMaster170.xml"/><Relationship Id="rId191" Type="http://schemas.openxmlformats.org/officeDocument/2006/relationships/slide" Target="slides/slide9.xml"/><Relationship Id="rId205" Type="http://schemas.openxmlformats.org/officeDocument/2006/relationships/slide" Target="slides/slide23.xml"/><Relationship Id="rId226" Type="http://schemas.openxmlformats.org/officeDocument/2006/relationships/slide" Target="slides/slide44.xml"/><Relationship Id="rId247" Type="http://schemas.openxmlformats.org/officeDocument/2006/relationships/slide" Target="slides/slide65.xml"/><Relationship Id="rId107" Type="http://schemas.openxmlformats.org/officeDocument/2006/relationships/slideMaster" Target="slideMasters/slideMaster10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Master" Target="slideMasters/slideMaster128.xml"/><Relationship Id="rId149" Type="http://schemas.openxmlformats.org/officeDocument/2006/relationships/slideMaster" Target="slideMasters/slideMaster149.xml"/><Relationship Id="rId5" Type="http://schemas.openxmlformats.org/officeDocument/2006/relationships/slideMaster" Target="slideMasters/slideMaster5.xml"/><Relationship Id="rId95" Type="http://schemas.openxmlformats.org/officeDocument/2006/relationships/slideMaster" Target="slideMasters/slideMaster95.xml"/><Relationship Id="rId160" Type="http://schemas.openxmlformats.org/officeDocument/2006/relationships/slideMaster" Target="slideMasters/slideMaster160.xml"/><Relationship Id="rId181" Type="http://schemas.openxmlformats.org/officeDocument/2006/relationships/slideMaster" Target="slideMasters/slideMaster181.xml"/><Relationship Id="rId216" Type="http://schemas.openxmlformats.org/officeDocument/2006/relationships/slide" Target="slides/slide34.xml"/><Relationship Id="rId237" Type="http://schemas.openxmlformats.org/officeDocument/2006/relationships/slide" Target="slides/slide55.xml"/><Relationship Id="rId258" Type="http://schemas.openxmlformats.org/officeDocument/2006/relationships/slide" Target="slides/slide7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Master" Target="slideMasters/slideMaster118.xml"/><Relationship Id="rId139" Type="http://schemas.openxmlformats.org/officeDocument/2006/relationships/slideMaster" Target="slideMasters/slideMaster139.xml"/><Relationship Id="rId85" Type="http://schemas.openxmlformats.org/officeDocument/2006/relationships/slideMaster" Target="slideMasters/slideMaster85.xml"/><Relationship Id="rId150" Type="http://schemas.openxmlformats.org/officeDocument/2006/relationships/slideMaster" Target="slideMasters/slideMaster150.xml"/><Relationship Id="rId171" Type="http://schemas.openxmlformats.org/officeDocument/2006/relationships/slideMaster" Target="slideMasters/slideMaster171.xml"/><Relationship Id="rId192" Type="http://schemas.openxmlformats.org/officeDocument/2006/relationships/slide" Target="slides/slide10.xml"/><Relationship Id="rId206" Type="http://schemas.openxmlformats.org/officeDocument/2006/relationships/slide" Target="slides/slide24.xml"/><Relationship Id="rId227" Type="http://schemas.openxmlformats.org/officeDocument/2006/relationships/slide" Target="slides/slide45.xml"/><Relationship Id="rId248" Type="http://schemas.openxmlformats.org/officeDocument/2006/relationships/slide" Target="slides/slide6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Master" Target="slideMasters/slideMaster108.xml"/><Relationship Id="rId129" Type="http://schemas.openxmlformats.org/officeDocument/2006/relationships/slideMaster" Target="slideMasters/slideMaster129.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Master" Target="slideMasters/slideMaster96.xml"/><Relationship Id="rId140" Type="http://schemas.openxmlformats.org/officeDocument/2006/relationships/slideMaster" Target="slideMasters/slideMaster140.xml"/><Relationship Id="rId161" Type="http://schemas.openxmlformats.org/officeDocument/2006/relationships/slideMaster" Target="slideMasters/slideMaster161.xml"/><Relationship Id="rId182" Type="http://schemas.openxmlformats.org/officeDocument/2006/relationships/slideMaster" Target="slideMasters/slideMaster182.xml"/><Relationship Id="rId217"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30.xml"/><Relationship Id="rId233" Type="http://schemas.openxmlformats.org/officeDocument/2006/relationships/slide" Target="slides/slide51.xml"/><Relationship Id="rId238" Type="http://schemas.openxmlformats.org/officeDocument/2006/relationships/slide" Target="slides/slide56.xml"/><Relationship Id="rId254" Type="http://schemas.openxmlformats.org/officeDocument/2006/relationships/slide" Target="slides/slide72.xml"/><Relationship Id="rId259" Type="http://schemas.openxmlformats.org/officeDocument/2006/relationships/slide" Target="slides/slide77.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Master" Target="slideMasters/slideMaster114.xml"/><Relationship Id="rId119" Type="http://schemas.openxmlformats.org/officeDocument/2006/relationships/slideMaster" Target="slideMasters/slideMaster119.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130" Type="http://schemas.openxmlformats.org/officeDocument/2006/relationships/slideMaster" Target="slideMasters/slideMaster130.xml"/><Relationship Id="rId135" Type="http://schemas.openxmlformats.org/officeDocument/2006/relationships/slideMaster" Target="slideMasters/slideMaster135.xml"/><Relationship Id="rId151" Type="http://schemas.openxmlformats.org/officeDocument/2006/relationships/slideMaster" Target="slideMasters/slideMaster151.xml"/><Relationship Id="rId156" Type="http://schemas.openxmlformats.org/officeDocument/2006/relationships/slideMaster" Target="slideMasters/slideMaster156.xml"/><Relationship Id="rId177" Type="http://schemas.openxmlformats.org/officeDocument/2006/relationships/slideMaster" Target="slideMasters/slideMaster177.xml"/><Relationship Id="rId198" Type="http://schemas.openxmlformats.org/officeDocument/2006/relationships/slide" Target="slides/slide16.xml"/><Relationship Id="rId172" Type="http://schemas.openxmlformats.org/officeDocument/2006/relationships/slideMaster" Target="slideMasters/slideMaster172.xml"/><Relationship Id="rId193" Type="http://schemas.openxmlformats.org/officeDocument/2006/relationships/slide" Target="slides/slide11.xml"/><Relationship Id="rId202" Type="http://schemas.openxmlformats.org/officeDocument/2006/relationships/slide" Target="slides/slide20.xml"/><Relationship Id="rId207" Type="http://schemas.openxmlformats.org/officeDocument/2006/relationships/slide" Target="slides/slide25.xml"/><Relationship Id="rId223" Type="http://schemas.openxmlformats.org/officeDocument/2006/relationships/slide" Target="slides/slide41.xml"/><Relationship Id="rId228" Type="http://schemas.openxmlformats.org/officeDocument/2006/relationships/slide" Target="slides/slide46.xml"/><Relationship Id="rId244" Type="http://schemas.openxmlformats.org/officeDocument/2006/relationships/slide" Target="slides/slide62.xml"/><Relationship Id="rId249" Type="http://schemas.openxmlformats.org/officeDocument/2006/relationships/slide" Target="slides/slide6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Master" Target="slideMasters/slideMaster109.xml"/><Relationship Id="rId260" Type="http://schemas.openxmlformats.org/officeDocument/2006/relationships/notesMaster" Target="notesMasters/notesMaster1.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04" Type="http://schemas.openxmlformats.org/officeDocument/2006/relationships/slideMaster" Target="slideMasters/slideMaster104.xml"/><Relationship Id="rId120" Type="http://schemas.openxmlformats.org/officeDocument/2006/relationships/slideMaster" Target="slideMasters/slideMaster120.xml"/><Relationship Id="rId125" Type="http://schemas.openxmlformats.org/officeDocument/2006/relationships/slideMaster" Target="slideMasters/slideMaster125.xml"/><Relationship Id="rId141" Type="http://schemas.openxmlformats.org/officeDocument/2006/relationships/slideMaster" Target="slideMasters/slideMaster141.xml"/><Relationship Id="rId146" Type="http://schemas.openxmlformats.org/officeDocument/2006/relationships/slideMaster" Target="slideMasters/slideMaster146.xml"/><Relationship Id="rId167" Type="http://schemas.openxmlformats.org/officeDocument/2006/relationships/slideMaster" Target="slideMasters/slideMaster167.xml"/><Relationship Id="rId188" Type="http://schemas.openxmlformats.org/officeDocument/2006/relationships/slide" Target="slides/slide6.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162" Type="http://schemas.openxmlformats.org/officeDocument/2006/relationships/slideMaster" Target="slideMasters/slideMaster162.xml"/><Relationship Id="rId183" Type="http://schemas.openxmlformats.org/officeDocument/2006/relationships/slide" Target="slides/slide1.xml"/><Relationship Id="rId213" Type="http://schemas.openxmlformats.org/officeDocument/2006/relationships/slide" Target="slides/slide31.xml"/><Relationship Id="rId218" Type="http://schemas.openxmlformats.org/officeDocument/2006/relationships/slide" Target="slides/slide36.xml"/><Relationship Id="rId234" Type="http://schemas.openxmlformats.org/officeDocument/2006/relationships/slide" Target="slides/slide52.xml"/><Relationship Id="rId239"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slide" Target="slides/slide68.xml"/><Relationship Id="rId255" Type="http://schemas.openxmlformats.org/officeDocument/2006/relationships/slide" Target="slides/slide73.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115" Type="http://schemas.openxmlformats.org/officeDocument/2006/relationships/slideMaster" Target="slideMasters/slideMaster115.xml"/><Relationship Id="rId131" Type="http://schemas.openxmlformats.org/officeDocument/2006/relationships/slideMaster" Target="slideMasters/slideMaster131.xml"/><Relationship Id="rId136" Type="http://schemas.openxmlformats.org/officeDocument/2006/relationships/slideMaster" Target="slideMasters/slideMaster136.xml"/><Relationship Id="rId157" Type="http://schemas.openxmlformats.org/officeDocument/2006/relationships/slideMaster" Target="slideMasters/slideMaster157.xml"/><Relationship Id="rId178" Type="http://schemas.openxmlformats.org/officeDocument/2006/relationships/slideMaster" Target="slideMasters/slideMaster178.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slideMaster" Target="slideMasters/slideMaster152.xml"/><Relationship Id="rId173" Type="http://schemas.openxmlformats.org/officeDocument/2006/relationships/slideMaster" Target="slideMasters/slideMaster173.xml"/><Relationship Id="rId194" Type="http://schemas.openxmlformats.org/officeDocument/2006/relationships/slide" Target="slides/slide12.xml"/><Relationship Id="rId199" Type="http://schemas.openxmlformats.org/officeDocument/2006/relationships/slide" Target="slides/slide17.xml"/><Relationship Id="rId203" Type="http://schemas.openxmlformats.org/officeDocument/2006/relationships/slide" Target="slides/slide21.xml"/><Relationship Id="rId208" Type="http://schemas.openxmlformats.org/officeDocument/2006/relationships/slide" Target="slides/slide26.xml"/><Relationship Id="rId229" Type="http://schemas.openxmlformats.org/officeDocument/2006/relationships/slide" Target="slides/slide47.xml"/><Relationship Id="rId19" Type="http://schemas.openxmlformats.org/officeDocument/2006/relationships/slideMaster" Target="slideMasters/slideMaster19.xml"/><Relationship Id="rId224" Type="http://schemas.openxmlformats.org/officeDocument/2006/relationships/slide" Target="slides/slide42.xml"/><Relationship Id="rId240" Type="http://schemas.openxmlformats.org/officeDocument/2006/relationships/slide" Target="slides/slide58.xml"/><Relationship Id="rId245" Type="http://schemas.openxmlformats.org/officeDocument/2006/relationships/slide" Target="slides/slide63.xml"/><Relationship Id="rId261" Type="http://schemas.openxmlformats.org/officeDocument/2006/relationships/presProps" Target="presProps.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105" Type="http://schemas.openxmlformats.org/officeDocument/2006/relationships/slideMaster" Target="slideMasters/slideMaster105.xml"/><Relationship Id="rId126" Type="http://schemas.openxmlformats.org/officeDocument/2006/relationships/slideMaster" Target="slideMasters/slideMaster126.xml"/><Relationship Id="rId147" Type="http://schemas.openxmlformats.org/officeDocument/2006/relationships/slideMaster" Target="slideMasters/slideMaster147.xml"/><Relationship Id="rId168" Type="http://schemas.openxmlformats.org/officeDocument/2006/relationships/slideMaster" Target="slideMasters/slideMaster16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98" Type="http://schemas.openxmlformats.org/officeDocument/2006/relationships/slideMaster" Target="slideMasters/slideMaster98.xml"/><Relationship Id="rId121" Type="http://schemas.openxmlformats.org/officeDocument/2006/relationships/slideMaster" Target="slideMasters/slideMaster121.xml"/><Relationship Id="rId142" Type="http://schemas.openxmlformats.org/officeDocument/2006/relationships/slideMaster" Target="slideMasters/slideMaster142.xml"/><Relationship Id="rId163" Type="http://schemas.openxmlformats.org/officeDocument/2006/relationships/slideMaster" Target="slideMasters/slideMaster163.xml"/><Relationship Id="rId184" Type="http://schemas.openxmlformats.org/officeDocument/2006/relationships/slide" Target="slides/slide2.xml"/><Relationship Id="rId189" Type="http://schemas.openxmlformats.org/officeDocument/2006/relationships/slide" Target="slides/slide7.xml"/><Relationship Id="rId219" Type="http://schemas.openxmlformats.org/officeDocument/2006/relationships/slide" Target="slides/slide37.xml"/><Relationship Id="rId3" Type="http://schemas.openxmlformats.org/officeDocument/2006/relationships/slideMaster" Target="slideMasters/slideMaster3.xml"/><Relationship Id="rId214" Type="http://schemas.openxmlformats.org/officeDocument/2006/relationships/slide" Target="slides/slide32.xml"/><Relationship Id="rId230" Type="http://schemas.openxmlformats.org/officeDocument/2006/relationships/slide" Target="slides/slide48.xml"/><Relationship Id="rId235" Type="http://schemas.openxmlformats.org/officeDocument/2006/relationships/slide" Target="slides/slide53.xml"/><Relationship Id="rId251" Type="http://schemas.openxmlformats.org/officeDocument/2006/relationships/slide" Target="slides/slide69.xml"/><Relationship Id="rId256" Type="http://schemas.openxmlformats.org/officeDocument/2006/relationships/slide" Target="slides/slide7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Master" Target="slideMasters/slideMaster116.xml"/><Relationship Id="rId137" Type="http://schemas.openxmlformats.org/officeDocument/2006/relationships/slideMaster" Target="slideMasters/slideMaster137.xml"/><Relationship Id="rId158" Type="http://schemas.openxmlformats.org/officeDocument/2006/relationships/slideMaster" Target="slideMasters/slideMaster15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Master" Target="slideMasters/slideMaster111.xml"/><Relationship Id="rId132" Type="http://schemas.openxmlformats.org/officeDocument/2006/relationships/slideMaster" Target="slideMasters/slideMaster132.xml"/><Relationship Id="rId153" Type="http://schemas.openxmlformats.org/officeDocument/2006/relationships/slideMaster" Target="slideMasters/slideMaster153.xml"/><Relationship Id="rId174" Type="http://schemas.openxmlformats.org/officeDocument/2006/relationships/slideMaster" Target="slideMasters/slideMaster174.xml"/><Relationship Id="rId179" Type="http://schemas.openxmlformats.org/officeDocument/2006/relationships/slideMaster" Target="slideMasters/slideMaster179.xml"/><Relationship Id="rId195" Type="http://schemas.openxmlformats.org/officeDocument/2006/relationships/slide" Target="slides/slide13.xml"/><Relationship Id="rId209" Type="http://schemas.openxmlformats.org/officeDocument/2006/relationships/slide" Target="slides/slide27.xml"/><Relationship Id="rId190" Type="http://schemas.openxmlformats.org/officeDocument/2006/relationships/slide" Target="slides/slide8.xml"/><Relationship Id="rId204" Type="http://schemas.openxmlformats.org/officeDocument/2006/relationships/slide" Target="slides/slide22.xml"/><Relationship Id="rId220" Type="http://schemas.openxmlformats.org/officeDocument/2006/relationships/slide" Target="slides/slide38.xml"/><Relationship Id="rId225" Type="http://schemas.openxmlformats.org/officeDocument/2006/relationships/slide" Target="slides/slide43.xml"/><Relationship Id="rId241" Type="http://schemas.openxmlformats.org/officeDocument/2006/relationships/slide" Target="slides/slide59.xml"/><Relationship Id="rId246" Type="http://schemas.openxmlformats.org/officeDocument/2006/relationships/slide" Target="slides/slide6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Master" Target="slideMasters/slideMaster106.xml"/><Relationship Id="rId127" Type="http://schemas.openxmlformats.org/officeDocument/2006/relationships/slideMaster" Target="slideMasters/slideMaster127.xml"/><Relationship Id="rId262"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Master" Target="slideMasters/slideMaster94.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Master" Target="slideMasters/slideMaster122.xml"/><Relationship Id="rId143" Type="http://schemas.openxmlformats.org/officeDocument/2006/relationships/slideMaster" Target="slideMasters/slideMaster143.xml"/><Relationship Id="rId148" Type="http://schemas.openxmlformats.org/officeDocument/2006/relationships/slideMaster" Target="slideMasters/slideMaster148.xml"/><Relationship Id="rId164" Type="http://schemas.openxmlformats.org/officeDocument/2006/relationships/slideMaster" Target="slideMasters/slideMaster164.xml"/><Relationship Id="rId169" Type="http://schemas.openxmlformats.org/officeDocument/2006/relationships/slideMaster" Target="slideMasters/slideMaster169.xml"/><Relationship Id="rId185"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Master" Target="slideMasters/slideMaster180.xml"/><Relationship Id="rId210" Type="http://schemas.openxmlformats.org/officeDocument/2006/relationships/slide" Target="slides/slide28.xml"/><Relationship Id="rId215" Type="http://schemas.openxmlformats.org/officeDocument/2006/relationships/slide" Target="slides/slide33.xml"/><Relationship Id="rId236" Type="http://schemas.openxmlformats.org/officeDocument/2006/relationships/slide" Target="slides/slide54.xml"/><Relationship Id="rId257" Type="http://schemas.openxmlformats.org/officeDocument/2006/relationships/slide" Target="slides/slide75.xml"/><Relationship Id="rId26" Type="http://schemas.openxmlformats.org/officeDocument/2006/relationships/slideMaster" Target="slideMasters/slideMaster26.xml"/><Relationship Id="rId231" Type="http://schemas.openxmlformats.org/officeDocument/2006/relationships/slide" Target="slides/slide49.xml"/><Relationship Id="rId252" Type="http://schemas.openxmlformats.org/officeDocument/2006/relationships/slide" Target="slides/slide70.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33" Type="http://schemas.openxmlformats.org/officeDocument/2006/relationships/slideMaster" Target="slideMasters/slideMaster133.xml"/><Relationship Id="rId154" Type="http://schemas.openxmlformats.org/officeDocument/2006/relationships/slideMaster" Target="slideMasters/slideMaster154.xml"/><Relationship Id="rId175" Type="http://schemas.openxmlformats.org/officeDocument/2006/relationships/slideMaster" Target="slideMasters/slideMaster175.xml"/><Relationship Id="rId196" Type="http://schemas.openxmlformats.org/officeDocument/2006/relationships/slide" Target="slides/slide14.xml"/><Relationship Id="rId200" Type="http://schemas.openxmlformats.org/officeDocument/2006/relationships/slide" Target="slides/slide18.xml"/><Relationship Id="rId16" Type="http://schemas.openxmlformats.org/officeDocument/2006/relationships/slideMaster" Target="slideMasters/slideMaster16.xml"/><Relationship Id="rId221" Type="http://schemas.openxmlformats.org/officeDocument/2006/relationships/slide" Target="slides/slide39.xml"/><Relationship Id="rId242" Type="http://schemas.openxmlformats.org/officeDocument/2006/relationships/slide" Target="slides/slide60.xml"/><Relationship Id="rId263" Type="http://schemas.openxmlformats.org/officeDocument/2006/relationships/theme" Target="theme/theme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Master" Target="slideMasters/slideMaster123.xml"/><Relationship Id="rId144" Type="http://schemas.openxmlformats.org/officeDocument/2006/relationships/slideMaster" Target="slideMasters/slideMaster144.xml"/><Relationship Id="rId90" Type="http://schemas.openxmlformats.org/officeDocument/2006/relationships/slideMaster" Target="slideMasters/slideMaster90.xml"/><Relationship Id="rId165" Type="http://schemas.openxmlformats.org/officeDocument/2006/relationships/slideMaster" Target="slideMasters/slideMaster165.xml"/><Relationship Id="rId186" Type="http://schemas.openxmlformats.org/officeDocument/2006/relationships/slide" Target="slides/slide4.xml"/><Relationship Id="rId211" Type="http://schemas.openxmlformats.org/officeDocument/2006/relationships/slide" Target="slides/slide29.xml"/><Relationship Id="rId232" Type="http://schemas.openxmlformats.org/officeDocument/2006/relationships/slide" Target="slides/slide50.xml"/><Relationship Id="rId253" Type="http://schemas.openxmlformats.org/officeDocument/2006/relationships/slide" Target="slides/slide7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Master" Target="slideMasters/slideMaster113.xml"/><Relationship Id="rId134" Type="http://schemas.openxmlformats.org/officeDocument/2006/relationships/slideMaster" Target="slideMasters/slideMaster134.xml"/><Relationship Id="rId80" Type="http://schemas.openxmlformats.org/officeDocument/2006/relationships/slideMaster" Target="slideMasters/slideMaster80.xml"/><Relationship Id="rId155" Type="http://schemas.openxmlformats.org/officeDocument/2006/relationships/slideMaster" Target="slideMasters/slideMaster155.xml"/><Relationship Id="rId176" Type="http://schemas.openxmlformats.org/officeDocument/2006/relationships/slideMaster" Target="slideMasters/slideMaster176.xml"/><Relationship Id="rId197" Type="http://schemas.openxmlformats.org/officeDocument/2006/relationships/slide" Target="slides/slide15.xml"/><Relationship Id="rId201" Type="http://schemas.openxmlformats.org/officeDocument/2006/relationships/slide" Target="slides/slide19.xml"/><Relationship Id="rId222" Type="http://schemas.openxmlformats.org/officeDocument/2006/relationships/slide" Target="slides/slide40.xml"/><Relationship Id="rId243" Type="http://schemas.openxmlformats.org/officeDocument/2006/relationships/slide" Target="slides/slide61.xml"/><Relationship Id="rId264"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Master" Target="slideMasters/slideMaster124.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Master" Target="slideMasters/slideMaster145.xml"/><Relationship Id="rId166" Type="http://schemas.openxmlformats.org/officeDocument/2006/relationships/slideMaster" Target="slideMasters/slideMaster166.xml"/><Relationship Id="rId187"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eaLnBrk="1" hangingPunct="1">
              <a:defRPr sz="1300" b="0">
                <a:latin typeface="Arial" panose="020B0604020202020204" pitchFamily="34" charset="0"/>
              </a:defRPr>
            </a:lvl1pPr>
          </a:lstStyle>
          <a:p>
            <a:pPr>
              <a:defRPr/>
            </a:pPr>
            <a:endParaRPr lang="en-US" altLang="en-US"/>
          </a:p>
        </p:txBody>
      </p:sp>
      <p:sp>
        <p:nvSpPr>
          <p:cNvPr id="165891"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eaLnBrk="1" hangingPunct="1">
              <a:defRPr sz="1300" b="0">
                <a:latin typeface="Arial" panose="020B0604020202020204" pitchFamily="34" charset="0"/>
              </a:defRPr>
            </a:lvl1pPr>
          </a:lstStyle>
          <a:p>
            <a:pPr>
              <a:defRPr/>
            </a:pPr>
            <a:endParaRPr lang="en-US" altLang="en-US"/>
          </a:p>
        </p:txBody>
      </p:sp>
      <p:sp>
        <p:nvSpPr>
          <p:cNvPr id="1679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5893"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65894"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eaLnBrk="1" hangingPunct="1">
              <a:defRPr sz="1300" b="0">
                <a:latin typeface="Arial" panose="020B0604020202020204" pitchFamily="34" charset="0"/>
              </a:defRPr>
            </a:lvl1pPr>
          </a:lstStyle>
          <a:p>
            <a:pPr>
              <a:defRPr/>
            </a:pPr>
            <a:endParaRPr lang="en-US" altLang="en-US"/>
          </a:p>
        </p:txBody>
      </p:sp>
      <p:sp>
        <p:nvSpPr>
          <p:cNvPr id="165895"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eaLnBrk="1" hangingPunct="1">
              <a:defRPr sz="1300" b="0">
                <a:latin typeface="Arial" panose="020B0604020202020204" pitchFamily="34" charset="0"/>
              </a:defRPr>
            </a:lvl1pPr>
          </a:lstStyle>
          <a:p>
            <a:pPr>
              <a:defRPr/>
            </a:pPr>
            <a:fld id="{ECAEACA2-7EBE-4F7D-8A48-1B3EF34FB19C}" type="slidenum">
              <a:rPr lang="en-US" altLang="en-US"/>
              <a:pPr>
                <a:defRPr/>
              </a:pPr>
              <a:t>‹#›</a:t>
            </a:fld>
            <a:endParaRPr lang="en-US" altLang="en-US"/>
          </a:p>
        </p:txBody>
      </p:sp>
    </p:spTree>
    <p:extLst>
      <p:ext uri="{BB962C8B-B14F-4D97-AF65-F5344CB8AC3E}">
        <p14:creationId xmlns:p14="http://schemas.microsoft.com/office/powerpoint/2010/main" val="22595595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p:spPr>
        <p:txBody>
          <a:bodyPr/>
          <a:lstStyle/>
          <a:p>
            <a:endParaRPr lang="en-US" altLang="en-US" smtClean="0"/>
          </a:p>
        </p:txBody>
      </p:sp>
      <p:sp>
        <p:nvSpPr>
          <p:cNvPr id="168964"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1363" indent="-284163">
              <a:defRPr sz="2400">
                <a:solidFill>
                  <a:schemeClr val="tx1"/>
                </a:solidFill>
                <a:latin typeface="Times New Roman" panose="02020603050405020304" pitchFamily="18" charset="0"/>
              </a:defRPr>
            </a:lvl2pPr>
            <a:lvl3pPr marL="1139825" indent="-227013">
              <a:defRPr sz="2400">
                <a:solidFill>
                  <a:schemeClr val="tx1"/>
                </a:solidFill>
                <a:latin typeface="Times New Roman" panose="02020603050405020304" pitchFamily="18" charset="0"/>
              </a:defRPr>
            </a:lvl3pPr>
            <a:lvl4pPr marL="1597025" indent="-227013">
              <a:defRPr sz="2400">
                <a:solidFill>
                  <a:schemeClr val="tx1"/>
                </a:solidFill>
                <a:latin typeface="Times New Roman" panose="02020603050405020304" pitchFamily="18" charset="0"/>
              </a:defRPr>
            </a:lvl4pPr>
            <a:lvl5pPr marL="2052638" indent="-227013">
              <a:defRPr sz="2400">
                <a:solidFill>
                  <a:schemeClr val="tx1"/>
                </a:solidFill>
                <a:latin typeface="Times New Roman" panose="02020603050405020304" pitchFamily="18" charset="0"/>
              </a:defRPr>
            </a:lvl5pPr>
            <a:lvl6pPr marL="2509838" indent="-227013" eaLnBrk="0" fontAlgn="base" hangingPunct="0">
              <a:spcBef>
                <a:spcPct val="0"/>
              </a:spcBef>
              <a:spcAft>
                <a:spcPct val="0"/>
              </a:spcAft>
              <a:defRPr sz="2400">
                <a:solidFill>
                  <a:schemeClr val="tx1"/>
                </a:solidFill>
                <a:latin typeface="Times New Roman" panose="02020603050405020304" pitchFamily="18" charset="0"/>
              </a:defRPr>
            </a:lvl6pPr>
            <a:lvl7pPr marL="2967038" indent="-227013" eaLnBrk="0" fontAlgn="base" hangingPunct="0">
              <a:spcBef>
                <a:spcPct val="0"/>
              </a:spcBef>
              <a:spcAft>
                <a:spcPct val="0"/>
              </a:spcAft>
              <a:defRPr sz="2400">
                <a:solidFill>
                  <a:schemeClr val="tx1"/>
                </a:solidFill>
                <a:latin typeface="Times New Roman" panose="02020603050405020304" pitchFamily="18" charset="0"/>
              </a:defRPr>
            </a:lvl7pPr>
            <a:lvl8pPr marL="3424238" indent="-227013" eaLnBrk="0" fontAlgn="base" hangingPunct="0">
              <a:spcBef>
                <a:spcPct val="0"/>
              </a:spcBef>
              <a:spcAft>
                <a:spcPct val="0"/>
              </a:spcAft>
              <a:defRPr sz="2400">
                <a:solidFill>
                  <a:schemeClr val="tx1"/>
                </a:solidFill>
                <a:latin typeface="Times New Roman" panose="02020603050405020304" pitchFamily="18" charset="0"/>
              </a:defRPr>
            </a:lvl8pPr>
            <a:lvl9pPr marL="3881438" indent="-227013" eaLnBrk="0" fontAlgn="base" hangingPunct="0">
              <a:spcBef>
                <a:spcPct val="0"/>
              </a:spcBef>
              <a:spcAft>
                <a:spcPct val="0"/>
              </a:spcAft>
              <a:defRPr sz="2400">
                <a:solidFill>
                  <a:schemeClr val="tx1"/>
                </a:solidFill>
                <a:latin typeface="Times New Roman" panose="02020603050405020304" pitchFamily="18" charset="0"/>
              </a:defRPr>
            </a:lvl9pPr>
          </a:lstStyle>
          <a:p>
            <a:fld id="{5C2A818B-05CE-435A-9265-4D5BFC56837F}" type="slidenum">
              <a:rPr lang="en-US" altLang="en-US" sz="1100" smtClean="0">
                <a:solidFill>
                  <a:srgbClr val="000000"/>
                </a:solidFill>
              </a:rPr>
              <a:pPr/>
              <a:t>35</a:t>
            </a:fld>
            <a:endParaRPr lang="en-US" altLang="en-US" sz="1100" smtClean="0">
              <a:solidFill>
                <a:srgbClr val="000000"/>
              </a:solidFill>
            </a:endParaRPr>
          </a:p>
        </p:txBody>
      </p:sp>
    </p:spTree>
    <p:extLst>
      <p:ext uri="{BB962C8B-B14F-4D97-AF65-F5344CB8AC3E}">
        <p14:creationId xmlns:p14="http://schemas.microsoft.com/office/powerpoint/2010/main" val="836615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ln/>
        </p:spPr>
      </p:sp>
      <p:sp>
        <p:nvSpPr>
          <p:cNvPr id="311299" name="Notes Placeholder 2"/>
          <p:cNvSpPr>
            <a:spLocks noGrp="1"/>
          </p:cNvSpPr>
          <p:nvPr>
            <p:ph type="body" idx="1"/>
          </p:nvPr>
        </p:nvSpPr>
        <p:spPr>
          <a:noFill/>
        </p:spPr>
        <p:txBody>
          <a:bodyPr/>
          <a:lstStyle/>
          <a:p>
            <a:endParaRPr lang="en-US" altLang="en-US" smtClean="0"/>
          </a:p>
        </p:txBody>
      </p:sp>
      <p:sp>
        <p:nvSpPr>
          <p:cNvPr id="311300"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1363" indent="-284163">
              <a:defRPr sz="2400">
                <a:solidFill>
                  <a:schemeClr val="tx1"/>
                </a:solidFill>
                <a:latin typeface="Times New Roman" panose="02020603050405020304" pitchFamily="18" charset="0"/>
              </a:defRPr>
            </a:lvl2pPr>
            <a:lvl3pPr marL="1139825" indent="-227013">
              <a:defRPr sz="2400">
                <a:solidFill>
                  <a:schemeClr val="tx1"/>
                </a:solidFill>
                <a:latin typeface="Times New Roman" panose="02020603050405020304" pitchFamily="18" charset="0"/>
              </a:defRPr>
            </a:lvl3pPr>
            <a:lvl4pPr marL="1597025" indent="-227013">
              <a:defRPr sz="2400">
                <a:solidFill>
                  <a:schemeClr val="tx1"/>
                </a:solidFill>
                <a:latin typeface="Times New Roman" panose="02020603050405020304" pitchFamily="18" charset="0"/>
              </a:defRPr>
            </a:lvl4pPr>
            <a:lvl5pPr marL="2052638" indent="-227013">
              <a:defRPr sz="2400">
                <a:solidFill>
                  <a:schemeClr val="tx1"/>
                </a:solidFill>
                <a:latin typeface="Times New Roman" panose="02020603050405020304" pitchFamily="18" charset="0"/>
              </a:defRPr>
            </a:lvl5pPr>
            <a:lvl6pPr marL="2509838" indent="-227013" eaLnBrk="0" fontAlgn="base" hangingPunct="0">
              <a:spcBef>
                <a:spcPct val="0"/>
              </a:spcBef>
              <a:spcAft>
                <a:spcPct val="0"/>
              </a:spcAft>
              <a:defRPr sz="2400">
                <a:solidFill>
                  <a:schemeClr val="tx1"/>
                </a:solidFill>
                <a:latin typeface="Times New Roman" panose="02020603050405020304" pitchFamily="18" charset="0"/>
              </a:defRPr>
            </a:lvl6pPr>
            <a:lvl7pPr marL="2967038" indent="-227013" eaLnBrk="0" fontAlgn="base" hangingPunct="0">
              <a:spcBef>
                <a:spcPct val="0"/>
              </a:spcBef>
              <a:spcAft>
                <a:spcPct val="0"/>
              </a:spcAft>
              <a:defRPr sz="2400">
                <a:solidFill>
                  <a:schemeClr val="tx1"/>
                </a:solidFill>
                <a:latin typeface="Times New Roman" panose="02020603050405020304" pitchFamily="18" charset="0"/>
              </a:defRPr>
            </a:lvl7pPr>
            <a:lvl8pPr marL="3424238" indent="-227013" eaLnBrk="0" fontAlgn="base" hangingPunct="0">
              <a:spcBef>
                <a:spcPct val="0"/>
              </a:spcBef>
              <a:spcAft>
                <a:spcPct val="0"/>
              </a:spcAft>
              <a:defRPr sz="2400">
                <a:solidFill>
                  <a:schemeClr val="tx1"/>
                </a:solidFill>
                <a:latin typeface="Times New Roman" panose="02020603050405020304" pitchFamily="18" charset="0"/>
              </a:defRPr>
            </a:lvl8pPr>
            <a:lvl9pPr marL="3881438" indent="-227013" eaLnBrk="0" fontAlgn="base" hangingPunct="0">
              <a:spcBef>
                <a:spcPct val="0"/>
              </a:spcBef>
              <a:spcAft>
                <a:spcPct val="0"/>
              </a:spcAft>
              <a:defRPr sz="2400">
                <a:solidFill>
                  <a:schemeClr val="tx1"/>
                </a:solidFill>
                <a:latin typeface="Times New Roman" panose="02020603050405020304" pitchFamily="18" charset="0"/>
              </a:defRPr>
            </a:lvl9pPr>
          </a:lstStyle>
          <a:p>
            <a:fld id="{8FD4C5FF-257B-4325-9B8A-0F5A23E6ADFE}" type="slidenum">
              <a:rPr lang="en-US" altLang="en-US" sz="1100" smtClean="0">
                <a:solidFill>
                  <a:srgbClr val="000000"/>
                </a:solidFill>
              </a:rPr>
              <a:pPr/>
              <a:t>37</a:t>
            </a:fld>
            <a:endParaRPr lang="en-US" altLang="en-US" sz="1100" smtClean="0">
              <a:solidFill>
                <a:srgbClr val="000000"/>
              </a:solidFill>
            </a:endParaRPr>
          </a:p>
        </p:txBody>
      </p:sp>
    </p:spTree>
    <p:extLst>
      <p:ext uri="{BB962C8B-B14F-4D97-AF65-F5344CB8AC3E}">
        <p14:creationId xmlns:p14="http://schemas.microsoft.com/office/powerpoint/2010/main" val="280723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a:ln/>
        </p:spPr>
      </p:sp>
      <p:sp>
        <p:nvSpPr>
          <p:cNvPr id="332803" name="Notes Placeholder 2"/>
          <p:cNvSpPr>
            <a:spLocks noGrp="1"/>
          </p:cNvSpPr>
          <p:nvPr>
            <p:ph type="body" idx="1"/>
          </p:nvPr>
        </p:nvSpPr>
        <p:spPr>
          <a:noFill/>
        </p:spPr>
        <p:txBody>
          <a:bodyPr/>
          <a:lstStyle/>
          <a:p>
            <a:endParaRPr lang="en-US" altLang="en-US" smtClean="0"/>
          </a:p>
        </p:txBody>
      </p:sp>
      <p:sp>
        <p:nvSpPr>
          <p:cNvPr id="332804"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1363" indent="-284163">
              <a:defRPr sz="2400">
                <a:solidFill>
                  <a:schemeClr val="tx1"/>
                </a:solidFill>
                <a:latin typeface="Times New Roman" panose="02020603050405020304" pitchFamily="18" charset="0"/>
              </a:defRPr>
            </a:lvl2pPr>
            <a:lvl3pPr marL="1139825" indent="-227013">
              <a:defRPr sz="2400">
                <a:solidFill>
                  <a:schemeClr val="tx1"/>
                </a:solidFill>
                <a:latin typeface="Times New Roman" panose="02020603050405020304" pitchFamily="18" charset="0"/>
              </a:defRPr>
            </a:lvl3pPr>
            <a:lvl4pPr marL="1597025" indent="-227013">
              <a:defRPr sz="2400">
                <a:solidFill>
                  <a:schemeClr val="tx1"/>
                </a:solidFill>
                <a:latin typeface="Times New Roman" panose="02020603050405020304" pitchFamily="18" charset="0"/>
              </a:defRPr>
            </a:lvl4pPr>
            <a:lvl5pPr marL="2052638" indent="-227013">
              <a:defRPr sz="2400">
                <a:solidFill>
                  <a:schemeClr val="tx1"/>
                </a:solidFill>
                <a:latin typeface="Times New Roman" panose="02020603050405020304" pitchFamily="18" charset="0"/>
              </a:defRPr>
            </a:lvl5pPr>
            <a:lvl6pPr marL="2509838" indent="-227013" eaLnBrk="0" fontAlgn="base" hangingPunct="0">
              <a:spcBef>
                <a:spcPct val="0"/>
              </a:spcBef>
              <a:spcAft>
                <a:spcPct val="0"/>
              </a:spcAft>
              <a:defRPr sz="2400">
                <a:solidFill>
                  <a:schemeClr val="tx1"/>
                </a:solidFill>
                <a:latin typeface="Times New Roman" panose="02020603050405020304" pitchFamily="18" charset="0"/>
              </a:defRPr>
            </a:lvl6pPr>
            <a:lvl7pPr marL="2967038" indent="-227013" eaLnBrk="0" fontAlgn="base" hangingPunct="0">
              <a:spcBef>
                <a:spcPct val="0"/>
              </a:spcBef>
              <a:spcAft>
                <a:spcPct val="0"/>
              </a:spcAft>
              <a:defRPr sz="2400">
                <a:solidFill>
                  <a:schemeClr val="tx1"/>
                </a:solidFill>
                <a:latin typeface="Times New Roman" panose="02020603050405020304" pitchFamily="18" charset="0"/>
              </a:defRPr>
            </a:lvl7pPr>
            <a:lvl8pPr marL="3424238" indent="-227013" eaLnBrk="0" fontAlgn="base" hangingPunct="0">
              <a:spcBef>
                <a:spcPct val="0"/>
              </a:spcBef>
              <a:spcAft>
                <a:spcPct val="0"/>
              </a:spcAft>
              <a:defRPr sz="2400">
                <a:solidFill>
                  <a:schemeClr val="tx1"/>
                </a:solidFill>
                <a:latin typeface="Times New Roman" panose="02020603050405020304" pitchFamily="18" charset="0"/>
              </a:defRPr>
            </a:lvl8pPr>
            <a:lvl9pPr marL="3881438" indent="-227013"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587AE8-3F23-49D8-AF3B-FDBD543B0A6D}" type="slidenum">
              <a:rPr kumimoji="0" lang="en-US" altLang="en-US" sz="11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1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91085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733.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755.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756.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757.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758.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759.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0.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765.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766.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767.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768.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99.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00.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801.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804.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806.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807.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808.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809.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0.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811.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814.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815.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816.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817.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818.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819.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0.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821.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822.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823.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824.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825.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826.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827.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828.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829.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0.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831.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832.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833.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834.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835.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836.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837.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838.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839.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0.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841.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842.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843.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844.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845.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846.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847.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848.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849.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0.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851.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852.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853.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854.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855.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856.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857.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858.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859.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0.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861.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862.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863.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864.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865.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866.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867.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868.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869.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0.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71.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72.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73.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74.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75.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76.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77.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78.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79.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0.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81.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82.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83.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84.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85.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86.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87.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88.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89.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0.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91.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92.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93.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94.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95.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96.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97.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98.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99.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00.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901.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902.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903.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904.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905.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906.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907.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908.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909.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0.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911.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912.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913.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914.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915.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916.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917.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918.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919.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0.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921.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922.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923.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924.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925.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926.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927.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928.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929.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0.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931.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932.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933.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934.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935.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936.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937.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938.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939.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0.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941.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942.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943.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944.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945.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946.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947.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948.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949.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0.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951.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952.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953.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954.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955.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956.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957.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958.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959.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0.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961.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962.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963.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964.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965.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966.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967.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968.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969.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0.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971.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72.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73.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74.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75.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76.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77.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78.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79.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0.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81.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82.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83.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84.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85.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86.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87.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88.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89.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0.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91.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92.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93.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94.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95.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96.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97.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98.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99.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00.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2001.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2002.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2003.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2004.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2005.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2006.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2007.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2008.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2009.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0.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2011.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2012.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2013.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2014.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2015.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2016.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2017.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2018.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2019.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0.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2021.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2022.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2023.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2024.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2025.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2026.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2027.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2028.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2029.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0.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2031.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2032.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2033.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2034.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2035.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2036.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2037.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2038.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2039.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0.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2041.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2042.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2043.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2044.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2045.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2046.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2047.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2048.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2049.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0.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2051.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2052.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2053.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2054.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2055.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2056.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2057.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2058.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2059.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0.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2061.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2062.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2063.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2064.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2065.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2066.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2067.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2068.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2069.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0.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2071.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2072.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2073.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2074.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075.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076.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077.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078.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079.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0.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081.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082.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083.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084.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91571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560257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15757094"/>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85288602"/>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41063417"/>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29058025"/>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29364401"/>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10373222"/>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45523453"/>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08709317"/>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99704399"/>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1.86</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56030263"/>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1.86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110426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96302939"/>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1.86</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31707279"/>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99948752"/>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88808727"/>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37362281"/>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89526126"/>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53558497"/>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21292269"/>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4491695"/>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85459322"/>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1.87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792996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80774042"/>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1.87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36829994"/>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1.87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36565255"/>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04982072"/>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33819290"/>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32415269"/>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54912025"/>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51219745"/>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30594037"/>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95205986"/>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264238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16429512"/>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1.88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30114235"/>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1.88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93368245"/>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1.88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08508738"/>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41099243"/>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78567145"/>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22280769"/>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51904321"/>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98381441"/>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63754020"/>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580973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73422743"/>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51510464"/>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1.89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01725111"/>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1.89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72872312"/>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1.89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46941464"/>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54544140"/>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18799719"/>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00145956"/>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45440281"/>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73396547"/>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843421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3031378"/>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593627"/>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55091781"/>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1.90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44244961"/>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1.90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75558471"/>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1.90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69701927"/>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51078585"/>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80812864"/>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29040090"/>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50215565"/>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650364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68245188"/>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21782657"/>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48883992"/>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49983010"/>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1.91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75206394"/>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1.91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34844507"/>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1.91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75579847"/>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87756366"/>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63967275"/>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7458399"/>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600847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25562407"/>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84327501"/>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96034760"/>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56845919"/>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26964352"/>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1.92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19776882"/>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1.92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71281226"/>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1.92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91070301"/>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03059838"/>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5278182"/>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935549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12944164"/>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79017349"/>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49092016"/>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276262"/>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31459176"/>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06860828"/>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1.93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77887986"/>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1.93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54376372"/>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1.93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63586952"/>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6132884"/>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232598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95383472"/>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31585676"/>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38867619"/>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1131025"/>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17611832"/>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47929551"/>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73539208"/>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1.94</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71648194"/>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1.94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87640238"/>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1.94</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195612"/>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50392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678203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46464247"/>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18240603"/>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22046930"/>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57496113"/>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67666760"/>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72986990"/>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9439665"/>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5453409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1.95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87736989"/>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1.95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73319173"/>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1.95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813729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72207368"/>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07575709"/>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16329770"/>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83541472"/>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77706074"/>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97547695"/>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84588598"/>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05795812"/>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48289306"/>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1.96</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53778975"/>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1.96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909173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36801931"/>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1.96</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25582224"/>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59113644"/>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0649911"/>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08306167"/>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66193762"/>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9031593"/>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21001764"/>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8378774"/>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96959846"/>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1.97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30238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82283324"/>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1.97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97524589"/>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1.97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87027044"/>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40758590"/>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13788967"/>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02499651"/>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26789383"/>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19860014"/>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53920294"/>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56335268"/>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47970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73235185"/>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1.98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92153721"/>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1.98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37932445"/>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1.98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68683709"/>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34923766"/>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15414105"/>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35269874"/>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04984935"/>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44565514"/>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50817351"/>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456915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77267951"/>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82811772"/>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1.99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19930280"/>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1.99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15633187"/>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1.99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755779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35903219"/>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83052"/>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18505431"/>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84579621"/>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50721973"/>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783046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41795889"/>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80591122"/>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81284320"/>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1.100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2600453"/>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1.100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52231866"/>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1.100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81260062"/>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46880624"/>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58540640"/>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7430987"/>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6482271"/>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021300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85546939"/>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82319648"/>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95162059"/>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70145184"/>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1.101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72306580"/>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1.101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87497108"/>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1.101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25403928"/>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25762180"/>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17944593"/>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54484042"/>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692756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32563974"/>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65210678"/>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46091276"/>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12712092"/>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45989063"/>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1.102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17257376"/>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1.102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29281967"/>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1.102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02739363"/>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0286818"/>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81165988"/>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897216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37713006"/>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27070199"/>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58889412"/>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45692524"/>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81037974"/>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98131763"/>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1.103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43036876"/>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1.103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92681440"/>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1.103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13080363"/>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73539122"/>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50028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135475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54301071"/>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1268665"/>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71128852"/>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78151591"/>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32763151"/>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35430673"/>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72457053"/>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1.104</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57747467"/>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1.104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75447544"/>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1.104</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55216953"/>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579899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15708598"/>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94341192"/>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25195893"/>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75780851"/>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94829670"/>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04924539"/>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00014260"/>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80107455"/>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1.105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66678156"/>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1.105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59036395"/>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1.105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65823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70157349"/>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35852656"/>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11238455"/>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38632936"/>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83498072"/>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93350739"/>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71160614"/>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82677876"/>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70064110"/>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1.106</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08261749"/>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1.106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935033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62300984"/>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1.106</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51570527"/>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56774240"/>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77958913"/>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24404536"/>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31620995"/>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85291581"/>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06724980"/>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20063409"/>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47299689"/>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1.107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268301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06594897"/>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1.107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01826730"/>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1.107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16440224"/>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83101359"/>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89035218"/>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86436714"/>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41342548"/>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12926432"/>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12008784"/>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7254057"/>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984778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26710774"/>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1.108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48515032"/>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1.108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37205749"/>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1.108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84206876"/>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38998790"/>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28100680"/>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02140176"/>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22365936"/>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77114747"/>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62253654"/>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164931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46855558"/>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62036706"/>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1.109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47877701"/>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1.109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51247589"/>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1.109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02282050"/>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15656189"/>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1.109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2492414"/>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13803616"/>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1.109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50909776"/>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2748481"/>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214839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499667"/>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06127394"/>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28295739"/>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1.110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38201040"/>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1.110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40640883"/>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1.110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41411893"/>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81599519"/>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4208871"/>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06478915"/>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26300806"/>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641858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72838173"/>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06511883"/>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80611482"/>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53103175"/>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1.111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65256577"/>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1.111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18477343"/>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1.111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99876072"/>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9516024"/>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05995747"/>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79913820"/>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822769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40242988"/>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95460063"/>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58632625"/>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46013046"/>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29164352"/>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1.112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98189963"/>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1.112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96142783"/>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1.112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33187195"/>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22369660"/>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83991696"/>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46488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815224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55739492"/>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85390983"/>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73873339"/>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26863586"/>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3253453"/>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16882011"/>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1.113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36337055"/>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1.113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01021746"/>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1.113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45804958"/>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45139593"/>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967960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97188267"/>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39344211"/>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94034294"/>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60245710"/>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1004629"/>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85725694"/>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32300180"/>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1.114</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62913741"/>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1.114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80945671"/>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1.114</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52703540"/>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398990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96053906"/>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40805699"/>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21059622"/>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54495048"/>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35596887"/>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66907059"/>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24795557"/>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99536474"/>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1.115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66658243"/>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1.115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56375457"/>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1.115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725098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07639334"/>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84887190"/>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16399100"/>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82925508"/>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92047755"/>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05947369"/>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3708813"/>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39300210"/>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27457608"/>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1.116</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48310347"/>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1.116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91595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6695922"/>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1.116</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00677104"/>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59489995"/>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36811947"/>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05440664"/>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33323117"/>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54541080"/>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16303983"/>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94298255"/>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75136032"/>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1.117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722243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3526102"/>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1.117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28633523"/>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1.117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269076"/>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99873348"/>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8836995"/>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20204269"/>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87844461"/>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81926525"/>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85180013"/>
      </p:ext>
    </p:extLst>
  </p:cSld>
  <p:clrMapOvr>
    <a:masterClrMapping/>
  </p:clrMapOvr>
</p:sldLayout>
</file>

<file path=ppt/slideLayouts/slideLayout1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04310862"/>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930154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66303782"/>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1.118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78655744"/>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1.118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58078873"/>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1.118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00748224"/>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56707330"/>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1.118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8055883"/>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18481453"/>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20133075"/>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5" name="Rectangle 3"/>
          <p:cNvSpPr>
            <a:spLocks noGrp="1" noChangeArrowheads="1"/>
          </p:cNvSpPr>
          <p:nvPr>
            <p:ph type="sldNum" sz="quarter" idx="11"/>
          </p:nvPr>
        </p:nvSpPr>
        <p:spPr>
          <a:ln/>
        </p:spPr>
        <p:txBody>
          <a:bodyPr/>
          <a:lstStyle>
            <a:lvl1pPr>
              <a:defRPr/>
            </a:lvl1pPr>
          </a:lstStyle>
          <a:p>
            <a:pPr>
              <a:defRPr/>
            </a:pPr>
            <a:r>
              <a:rPr lang="en-US" altLang="en-US"/>
              <a:t>Fig 1.119</a:t>
            </a:r>
          </a:p>
        </p:txBody>
      </p:sp>
    </p:spTree>
    <p:extLst>
      <p:ext uri="{BB962C8B-B14F-4D97-AF65-F5344CB8AC3E}">
        <p14:creationId xmlns:p14="http://schemas.microsoft.com/office/powerpoint/2010/main" val="445057337"/>
      </p:ext>
    </p:extLst>
  </p:cSld>
  <p:clrMapOvr>
    <a:masterClrMapping/>
  </p:clrMapOvr>
</p:sldLayout>
</file>

<file path=ppt/slideLayouts/slideLayout1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5" name="Rectangle 3"/>
          <p:cNvSpPr>
            <a:spLocks noGrp="1" noChangeArrowheads="1"/>
          </p:cNvSpPr>
          <p:nvPr>
            <p:ph type="sldNum" sz="quarter" idx="11"/>
          </p:nvPr>
        </p:nvSpPr>
        <p:spPr>
          <a:ln/>
        </p:spPr>
        <p:txBody>
          <a:bodyPr/>
          <a:lstStyle>
            <a:lvl1pPr>
              <a:defRPr/>
            </a:lvl1pPr>
          </a:lstStyle>
          <a:p>
            <a:pPr>
              <a:defRPr/>
            </a:pPr>
            <a:r>
              <a:rPr lang="en-US" altLang="en-US"/>
              <a:t>Fig 1.119</a:t>
            </a:r>
          </a:p>
        </p:txBody>
      </p:sp>
    </p:spTree>
    <p:extLst>
      <p:ext uri="{BB962C8B-B14F-4D97-AF65-F5344CB8AC3E}">
        <p14:creationId xmlns:p14="http://schemas.microsoft.com/office/powerpoint/2010/main" val="3167392794"/>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5" name="Rectangle 3"/>
          <p:cNvSpPr>
            <a:spLocks noGrp="1" noChangeArrowheads="1"/>
          </p:cNvSpPr>
          <p:nvPr>
            <p:ph type="sldNum" sz="quarter" idx="11"/>
          </p:nvPr>
        </p:nvSpPr>
        <p:spPr>
          <a:ln/>
        </p:spPr>
        <p:txBody>
          <a:bodyPr/>
          <a:lstStyle>
            <a:lvl1pPr>
              <a:defRPr/>
            </a:lvl1pPr>
          </a:lstStyle>
          <a:p>
            <a:pPr>
              <a:defRPr/>
            </a:pPr>
            <a:r>
              <a:rPr lang="en-US" altLang="en-US"/>
              <a:t>Fig 1.119</a:t>
            </a:r>
          </a:p>
        </p:txBody>
      </p:sp>
    </p:spTree>
    <p:extLst>
      <p:ext uri="{BB962C8B-B14F-4D97-AF65-F5344CB8AC3E}">
        <p14:creationId xmlns:p14="http://schemas.microsoft.com/office/powerpoint/2010/main" val="12221522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53726152"/>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6" name="Rectangle 3"/>
          <p:cNvSpPr>
            <a:spLocks noGrp="1" noChangeArrowheads="1"/>
          </p:cNvSpPr>
          <p:nvPr>
            <p:ph type="sldNum" sz="quarter" idx="11"/>
          </p:nvPr>
        </p:nvSpPr>
        <p:spPr>
          <a:ln/>
        </p:spPr>
        <p:txBody>
          <a:bodyPr/>
          <a:lstStyle>
            <a:lvl1pPr>
              <a:defRPr/>
            </a:lvl1pPr>
          </a:lstStyle>
          <a:p>
            <a:pPr>
              <a:defRPr/>
            </a:pPr>
            <a:r>
              <a:rPr lang="en-US" altLang="en-US"/>
              <a:t>Fig 1.119</a:t>
            </a:r>
          </a:p>
        </p:txBody>
      </p:sp>
    </p:spTree>
    <p:extLst>
      <p:ext uri="{BB962C8B-B14F-4D97-AF65-F5344CB8AC3E}">
        <p14:creationId xmlns:p14="http://schemas.microsoft.com/office/powerpoint/2010/main" val="857225206"/>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8" name="Rectangle 3"/>
          <p:cNvSpPr>
            <a:spLocks noGrp="1" noChangeArrowheads="1"/>
          </p:cNvSpPr>
          <p:nvPr>
            <p:ph type="sldNum" sz="quarter" idx="11"/>
          </p:nvPr>
        </p:nvSpPr>
        <p:spPr>
          <a:ln/>
        </p:spPr>
        <p:txBody>
          <a:bodyPr/>
          <a:lstStyle>
            <a:lvl1pPr>
              <a:defRPr/>
            </a:lvl1pPr>
          </a:lstStyle>
          <a:p>
            <a:pPr>
              <a:defRPr/>
            </a:pPr>
            <a:r>
              <a:rPr lang="en-US" altLang="en-US"/>
              <a:t>Fig 1.119</a:t>
            </a:r>
          </a:p>
        </p:txBody>
      </p:sp>
    </p:spTree>
    <p:extLst>
      <p:ext uri="{BB962C8B-B14F-4D97-AF65-F5344CB8AC3E}">
        <p14:creationId xmlns:p14="http://schemas.microsoft.com/office/powerpoint/2010/main" val="2616430609"/>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4" name="Rectangle 3"/>
          <p:cNvSpPr>
            <a:spLocks noGrp="1" noChangeArrowheads="1"/>
          </p:cNvSpPr>
          <p:nvPr>
            <p:ph type="sldNum" sz="quarter" idx="11"/>
          </p:nvPr>
        </p:nvSpPr>
        <p:spPr>
          <a:ln/>
        </p:spPr>
        <p:txBody>
          <a:bodyPr/>
          <a:lstStyle>
            <a:lvl1pPr>
              <a:defRPr/>
            </a:lvl1pPr>
          </a:lstStyle>
          <a:p>
            <a:pPr>
              <a:defRPr/>
            </a:pPr>
            <a:r>
              <a:rPr lang="en-US" altLang="en-US"/>
              <a:t>Fig 1.119</a:t>
            </a:r>
          </a:p>
        </p:txBody>
      </p:sp>
    </p:spTree>
    <p:extLst>
      <p:ext uri="{BB962C8B-B14F-4D97-AF65-F5344CB8AC3E}">
        <p14:creationId xmlns:p14="http://schemas.microsoft.com/office/powerpoint/2010/main" val="2119512001"/>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3" name="Rectangle 3"/>
          <p:cNvSpPr>
            <a:spLocks noGrp="1" noChangeArrowheads="1"/>
          </p:cNvSpPr>
          <p:nvPr>
            <p:ph type="sldNum" sz="quarter" idx="11"/>
          </p:nvPr>
        </p:nvSpPr>
        <p:spPr>
          <a:ln/>
        </p:spPr>
        <p:txBody>
          <a:bodyPr/>
          <a:lstStyle>
            <a:lvl1pPr>
              <a:defRPr/>
            </a:lvl1pPr>
          </a:lstStyle>
          <a:p>
            <a:pPr>
              <a:defRPr/>
            </a:pPr>
            <a:r>
              <a:rPr lang="en-US" altLang="en-US"/>
              <a:t>Fig 1.119</a:t>
            </a:r>
          </a:p>
        </p:txBody>
      </p:sp>
    </p:spTree>
    <p:extLst>
      <p:ext uri="{BB962C8B-B14F-4D97-AF65-F5344CB8AC3E}">
        <p14:creationId xmlns:p14="http://schemas.microsoft.com/office/powerpoint/2010/main" val="1938889207"/>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6" name="Rectangle 3"/>
          <p:cNvSpPr>
            <a:spLocks noGrp="1" noChangeArrowheads="1"/>
          </p:cNvSpPr>
          <p:nvPr>
            <p:ph type="sldNum" sz="quarter" idx="11"/>
          </p:nvPr>
        </p:nvSpPr>
        <p:spPr>
          <a:ln/>
        </p:spPr>
        <p:txBody>
          <a:bodyPr/>
          <a:lstStyle>
            <a:lvl1pPr>
              <a:defRPr/>
            </a:lvl1pPr>
          </a:lstStyle>
          <a:p>
            <a:pPr>
              <a:defRPr/>
            </a:pPr>
            <a:r>
              <a:rPr lang="en-US" altLang="en-US"/>
              <a:t>Fig 1.119</a:t>
            </a:r>
          </a:p>
        </p:txBody>
      </p:sp>
    </p:spTree>
    <p:extLst>
      <p:ext uri="{BB962C8B-B14F-4D97-AF65-F5344CB8AC3E}">
        <p14:creationId xmlns:p14="http://schemas.microsoft.com/office/powerpoint/2010/main" val="2605097549"/>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6" name="Rectangle 3"/>
          <p:cNvSpPr>
            <a:spLocks noGrp="1" noChangeArrowheads="1"/>
          </p:cNvSpPr>
          <p:nvPr>
            <p:ph type="sldNum" sz="quarter" idx="11"/>
          </p:nvPr>
        </p:nvSpPr>
        <p:spPr>
          <a:ln/>
        </p:spPr>
        <p:txBody>
          <a:bodyPr/>
          <a:lstStyle>
            <a:lvl1pPr>
              <a:defRPr/>
            </a:lvl1pPr>
          </a:lstStyle>
          <a:p>
            <a:pPr>
              <a:defRPr/>
            </a:pPr>
            <a:r>
              <a:rPr lang="en-US" altLang="en-US"/>
              <a:t>Fig 1.119</a:t>
            </a:r>
          </a:p>
        </p:txBody>
      </p:sp>
    </p:spTree>
    <p:extLst>
      <p:ext uri="{BB962C8B-B14F-4D97-AF65-F5344CB8AC3E}">
        <p14:creationId xmlns:p14="http://schemas.microsoft.com/office/powerpoint/2010/main" val="593054778"/>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5" name="Rectangle 3"/>
          <p:cNvSpPr>
            <a:spLocks noGrp="1" noChangeArrowheads="1"/>
          </p:cNvSpPr>
          <p:nvPr>
            <p:ph type="sldNum" sz="quarter" idx="11"/>
          </p:nvPr>
        </p:nvSpPr>
        <p:spPr>
          <a:ln/>
        </p:spPr>
        <p:txBody>
          <a:bodyPr/>
          <a:lstStyle>
            <a:lvl1pPr>
              <a:defRPr/>
            </a:lvl1pPr>
          </a:lstStyle>
          <a:p>
            <a:pPr>
              <a:defRPr/>
            </a:pPr>
            <a:r>
              <a:rPr lang="en-US" altLang="en-US"/>
              <a:t>Fig 1.119</a:t>
            </a:r>
          </a:p>
        </p:txBody>
      </p:sp>
    </p:spTree>
    <p:extLst>
      <p:ext uri="{BB962C8B-B14F-4D97-AF65-F5344CB8AC3E}">
        <p14:creationId xmlns:p14="http://schemas.microsoft.com/office/powerpoint/2010/main" val="3529113144"/>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5" name="Rectangle 3"/>
          <p:cNvSpPr>
            <a:spLocks noGrp="1" noChangeArrowheads="1"/>
          </p:cNvSpPr>
          <p:nvPr>
            <p:ph type="sldNum" sz="quarter" idx="11"/>
          </p:nvPr>
        </p:nvSpPr>
        <p:spPr>
          <a:ln/>
        </p:spPr>
        <p:txBody>
          <a:bodyPr/>
          <a:lstStyle>
            <a:lvl1pPr>
              <a:defRPr/>
            </a:lvl1pPr>
          </a:lstStyle>
          <a:p>
            <a:pPr>
              <a:defRPr/>
            </a:pPr>
            <a:r>
              <a:rPr lang="en-US" altLang="en-US"/>
              <a:t>Fig 1.119</a:t>
            </a:r>
          </a:p>
        </p:txBody>
      </p:sp>
    </p:spTree>
    <p:extLst>
      <p:ext uri="{BB962C8B-B14F-4D97-AF65-F5344CB8AC3E}">
        <p14:creationId xmlns:p14="http://schemas.microsoft.com/office/powerpoint/2010/main" val="490831519"/>
      </p:ext>
    </p:extLst>
  </p:cSld>
  <p:clrMapOvr>
    <a:masterClrMapping/>
  </p:clrMapOvr>
</p:sldLayout>
</file>

<file path=ppt/slideLayouts/slideLayout1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5" name="Rectangle 3"/>
          <p:cNvSpPr>
            <a:spLocks noGrp="1" noChangeArrowheads="1"/>
          </p:cNvSpPr>
          <p:nvPr>
            <p:ph type="sldNum" sz="quarter" idx="11"/>
          </p:nvPr>
        </p:nvSpPr>
        <p:spPr>
          <a:ln/>
        </p:spPr>
        <p:txBody>
          <a:bodyPr/>
          <a:lstStyle>
            <a:lvl1pPr>
              <a:defRPr/>
            </a:lvl1pPr>
          </a:lstStyle>
          <a:p>
            <a:pPr>
              <a:defRPr/>
            </a:pPr>
            <a:r>
              <a:rPr lang="en-US" altLang="en-US"/>
              <a:t>Fig 1.120</a:t>
            </a:r>
          </a:p>
        </p:txBody>
      </p:sp>
    </p:spTree>
    <p:extLst>
      <p:ext uri="{BB962C8B-B14F-4D97-AF65-F5344CB8AC3E}">
        <p14:creationId xmlns:p14="http://schemas.microsoft.com/office/powerpoint/2010/main" val="1823200036"/>
      </p:ext>
    </p:extLst>
  </p:cSld>
  <p:clrMapOvr>
    <a:masterClrMapping/>
  </p:clrMapOvr>
</p:sldLayout>
</file>

<file path=ppt/slideLayouts/slideLayout1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5" name="Rectangle 3"/>
          <p:cNvSpPr>
            <a:spLocks noGrp="1" noChangeArrowheads="1"/>
          </p:cNvSpPr>
          <p:nvPr>
            <p:ph type="sldNum" sz="quarter" idx="11"/>
          </p:nvPr>
        </p:nvSpPr>
        <p:spPr>
          <a:ln/>
        </p:spPr>
        <p:txBody>
          <a:bodyPr/>
          <a:lstStyle>
            <a:lvl1pPr>
              <a:defRPr/>
            </a:lvl1pPr>
          </a:lstStyle>
          <a:p>
            <a:pPr>
              <a:defRPr/>
            </a:pPr>
            <a:r>
              <a:rPr lang="en-US" altLang="en-US"/>
              <a:t>Fig 1.120</a:t>
            </a:r>
          </a:p>
        </p:txBody>
      </p:sp>
    </p:spTree>
    <p:extLst>
      <p:ext uri="{BB962C8B-B14F-4D97-AF65-F5344CB8AC3E}">
        <p14:creationId xmlns:p14="http://schemas.microsoft.com/office/powerpoint/2010/main" val="28922565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75452836"/>
      </p:ext>
    </p:extLst>
  </p:cSld>
  <p:clrMapOvr>
    <a:masterClrMapping/>
  </p:clrMapOvr>
</p:sldLayout>
</file>

<file path=ppt/slideLayouts/slideLayout1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5" name="Rectangle 3"/>
          <p:cNvSpPr>
            <a:spLocks noGrp="1" noChangeArrowheads="1"/>
          </p:cNvSpPr>
          <p:nvPr>
            <p:ph type="sldNum" sz="quarter" idx="11"/>
          </p:nvPr>
        </p:nvSpPr>
        <p:spPr>
          <a:ln/>
        </p:spPr>
        <p:txBody>
          <a:bodyPr/>
          <a:lstStyle>
            <a:lvl1pPr>
              <a:defRPr/>
            </a:lvl1pPr>
          </a:lstStyle>
          <a:p>
            <a:pPr>
              <a:defRPr/>
            </a:pPr>
            <a:r>
              <a:rPr lang="en-US" altLang="en-US"/>
              <a:t>Fig 1.120</a:t>
            </a:r>
          </a:p>
        </p:txBody>
      </p:sp>
    </p:spTree>
    <p:extLst>
      <p:ext uri="{BB962C8B-B14F-4D97-AF65-F5344CB8AC3E}">
        <p14:creationId xmlns:p14="http://schemas.microsoft.com/office/powerpoint/2010/main" val="660625165"/>
      </p:ext>
    </p:extLst>
  </p:cSld>
  <p:clrMapOvr>
    <a:masterClrMapping/>
  </p:clrMapOvr>
</p:sldLayout>
</file>

<file path=ppt/slideLayouts/slideLayout1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6" name="Rectangle 3"/>
          <p:cNvSpPr>
            <a:spLocks noGrp="1" noChangeArrowheads="1"/>
          </p:cNvSpPr>
          <p:nvPr>
            <p:ph type="sldNum" sz="quarter" idx="11"/>
          </p:nvPr>
        </p:nvSpPr>
        <p:spPr>
          <a:ln/>
        </p:spPr>
        <p:txBody>
          <a:bodyPr/>
          <a:lstStyle>
            <a:lvl1pPr>
              <a:defRPr/>
            </a:lvl1pPr>
          </a:lstStyle>
          <a:p>
            <a:pPr>
              <a:defRPr/>
            </a:pPr>
            <a:r>
              <a:rPr lang="en-US" altLang="en-US"/>
              <a:t>Fig 1.120</a:t>
            </a:r>
          </a:p>
        </p:txBody>
      </p:sp>
    </p:spTree>
    <p:extLst>
      <p:ext uri="{BB962C8B-B14F-4D97-AF65-F5344CB8AC3E}">
        <p14:creationId xmlns:p14="http://schemas.microsoft.com/office/powerpoint/2010/main" val="3245158675"/>
      </p:ext>
    </p:extLst>
  </p:cSld>
  <p:clrMapOvr>
    <a:masterClrMapping/>
  </p:clrMapOvr>
</p:sldLayout>
</file>

<file path=ppt/slideLayouts/slideLayout1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8" name="Rectangle 3"/>
          <p:cNvSpPr>
            <a:spLocks noGrp="1" noChangeArrowheads="1"/>
          </p:cNvSpPr>
          <p:nvPr>
            <p:ph type="sldNum" sz="quarter" idx="11"/>
          </p:nvPr>
        </p:nvSpPr>
        <p:spPr>
          <a:ln/>
        </p:spPr>
        <p:txBody>
          <a:bodyPr/>
          <a:lstStyle>
            <a:lvl1pPr>
              <a:defRPr/>
            </a:lvl1pPr>
          </a:lstStyle>
          <a:p>
            <a:pPr>
              <a:defRPr/>
            </a:pPr>
            <a:r>
              <a:rPr lang="en-US" altLang="en-US"/>
              <a:t>Fig 1.120</a:t>
            </a:r>
          </a:p>
        </p:txBody>
      </p:sp>
    </p:spTree>
    <p:extLst>
      <p:ext uri="{BB962C8B-B14F-4D97-AF65-F5344CB8AC3E}">
        <p14:creationId xmlns:p14="http://schemas.microsoft.com/office/powerpoint/2010/main" val="1093748"/>
      </p:ext>
    </p:extLst>
  </p:cSld>
  <p:clrMapOvr>
    <a:masterClrMapping/>
  </p:clrMapOvr>
</p:sldLayout>
</file>

<file path=ppt/slideLayouts/slideLayout1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4" name="Rectangle 3"/>
          <p:cNvSpPr>
            <a:spLocks noGrp="1" noChangeArrowheads="1"/>
          </p:cNvSpPr>
          <p:nvPr>
            <p:ph type="sldNum" sz="quarter" idx="11"/>
          </p:nvPr>
        </p:nvSpPr>
        <p:spPr>
          <a:ln/>
        </p:spPr>
        <p:txBody>
          <a:bodyPr/>
          <a:lstStyle>
            <a:lvl1pPr>
              <a:defRPr/>
            </a:lvl1pPr>
          </a:lstStyle>
          <a:p>
            <a:pPr>
              <a:defRPr/>
            </a:pPr>
            <a:r>
              <a:rPr lang="en-US" altLang="en-US"/>
              <a:t>Fig 1.120</a:t>
            </a:r>
          </a:p>
        </p:txBody>
      </p:sp>
    </p:spTree>
    <p:extLst>
      <p:ext uri="{BB962C8B-B14F-4D97-AF65-F5344CB8AC3E}">
        <p14:creationId xmlns:p14="http://schemas.microsoft.com/office/powerpoint/2010/main" val="3752262254"/>
      </p:ext>
    </p:extLst>
  </p:cSld>
  <p:clrMapOvr>
    <a:masterClrMapping/>
  </p:clrMapOvr>
</p:sldLayout>
</file>

<file path=ppt/slideLayouts/slideLayout1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3" name="Rectangle 3"/>
          <p:cNvSpPr>
            <a:spLocks noGrp="1" noChangeArrowheads="1"/>
          </p:cNvSpPr>
          <p:nvPr>
            <p:ph type="sldNum" sz="quarter" idx="11"/>
          </p:nvPr>
        </p:nvSpPr>
        <p:spPr>
          <a:ln/>
        </p:spPr>
        <p:txBody>
          <a:bodyPr/>
          <a:lstStyle>
            <a:lvl1pPr>
              <a:defRPr/>
            </a:lvl1pPr>
          </a:lstStyle>
          <a:p>
            <a:pPr>
              <a:defRPr/>
            </a:pPr>
            <a:r>
              <a:rPr lang="en-US" altLang="en-US"/>
              <a:t>Fig 1.120</a:t>
            </a:r>
          </a:p>
        </p:txBody>
      </p:sp>
    </p:spTree>
    <p:extLst>
      <p:ext uri="{BB962C8B-B14F-4D97-AF65-F5344CB8AC3E}">
        <p14:creationId xmlns:p14="http://schemas.microsoft.com/office/powerpoint/2010/main" val="4079829970"/>
      </p:ext>
    </p:extLst>
  </p:cSld>
  <p:clrMapOvr>
    <a:masterClrMapping/>
  </p:clrMapOvr>
</p:sldLayout>
</file>

<file path=ppt/slideLayouts/slideLayout1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6" name="Rectangle 3"/>
          <p:cNvSpPr>
            <a:spLocks noGrp="1" noChangeArrowheads="1"/>
          </p:cNvSpPr>
          <p:nvPr>
            <p:ph type="sldNum" sz="quarter" idx="11"/>
          </p:nvPr>
        </p:nvSpPr>
        <p:spPr>
          <a:ln/>
        </p:spPr>
        <p:txBody>
          <a:bodyPr/>
          <a:lstStyle>
            <a:lvl1pPr>
              <a:defRPr/>
            </a:lvl1pPr>
          </a:lstStyle>
          <a:p>
            <a:pPr>
              <a:defRPr/>
            </a:pPr>
            <a:r>
              <a:rPr lang="en-US" altLang="en-US"/>
              <a:t>Fig 1.120</a:t>
            </a:r>
          </a:p>
        </p:txBody>
      </p:sp>
    </p:spTree>
    <p:extLst>
      <p:ext uri="{BB962C8B-B14F-4D97-AF65-F5344CB8AC3E}">
        <p14:creationId xmlns:p14="http://schemas.microsoft.com/office/powerpoint/2010/main" val="2717632714"/>
      </p:ext>
    </p:extLst>
  </p:cSld>
  <p:clrMapOvr>
    <a:masterClrMapping/>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6" name="Rectangle 3"/>
          <p:cNvSpPr>
            <a:spLocks noGrp="1" noChangeArrowheads="1"/>
          </p:cNvSpPr>
          <p:nvPr>
            <p:ph type="sldNum" sz="quarter" idx="11"/>
          </p:nvPr>
        </p:nvSpPr>
        <p:spPr>
          <a:ln/>
        </p:spPr>
        <p:txBody>
          <a:bodyPr/>
          <a:lstStyle>
            <a:lvl1pPr>
              <a:defRPr/>
            </a:lvl1pPr>
          </a:lstStyle>
          <a:p>
            <a:pPr>
              <a:defRPr/>
            </a:pPr>
            <a:r>
              <a:rPr lang="en-US" altLang="en-US"/>
              <a:t>Fig 1.120</a:t>
            </a:r>
          </a:p>
        </p:txBody>
      </p:sp>
    </p:spTree>
    <p:extLst>
      <p:ext uri="{BB962C8B-B14F-4D97-AF65-F5344CB8AC3E}">
        <p14:creationId xmlns:p14="http://schemas.microsoft.com/office/powerpoint/2010/main" val="876245781"/>
      </p:ext>
    </p:extLst>
  </p:cSld>
  <p:clrMapOvr>
    <a:masterClrMapping/>
  </p:clrMapOvr>
</p:sldLayout>
</file>

<file path=ppt/slideLayouts/slideLayout1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5" name="Rectangle 3"/>
          <p:cNvSpPr>
            <a:spLocks noGrp="1" noChangeArrowheads="1"/>
          </p:cNvSpPr>
          <p:nvPr>
            <p:ph type="sldNum" sz="quarter" idx="11"/>
          </p:nvPr>
        </p:nvSpPr>
        <p:spPr>
          <a:ln/>
        </p:spPr>
        <p:txBody>
          <a:bodyPr/>
          <a:lstStyle>
            <a:lvl1pPr>
              <a:defRPr/>
            </a:lvl1pPr>
          </a:lstStyle>
          <a:p>
            <a:pPr>
              <a:defRPr/>
            </a:pPr>
            <a:r>
              <a:rPr lang="en-US" altLang="en-US"/>
              <a:t>Fig 1.120</a:t>
            </a:r>
          </a:p>
        </p:txBody>
      </p:sp>
    </p:spTree>
    <p:extLst>
      <p:ext uri="{BB962C8B-B14F-4D97-AF65-F5344CB8AC3E}">
        <p14:creationId xmlns:p14="http://schemas.microsoft.com/office/powerpoint/2010/main" val="3258092664"/>
      </p:ext>
    </p:extLst>
  </p:cSld>
  <p:clrMapOvr>
    <a:masterClrMapping/>
  </p:clrMapOvr>
</p:sldLayout>
</file>

<file path=ppt/slideLayouts/slideLayout1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5" name="Rectangle 3"/>
          <p:cNvSpPr>
            <a:spLocks noGrp="1" noChangeArrowheads="1"/>
          </p:cNvSpPr>
          <p:nvPr>
            <p:ph type="sldNum" sz="quarter" idx="11"/>
          </p:nvPr>
        </p:nvSpPr>
        <p:spPr>
          <a:ln/>
        </p:spPr>
        <p:txBody>
          <a:bodyPr/>
          <a:lstStyle>
            <a:lvl1pPr>
              <a:defRPr/>
            </a:lvl1pPr>
          </a:lstStyle>
          <a:p>
            <a:pPr>
              <a:defRPr/>
            </a:pPr>
            <a:r>
              <a:rPr lang="en-US" altLang="en-US"/>
              <a:t>Fig 1.120</a:t>
            </a:r>
          </a:p>
        </p:txBody>
      </p:sp>
    </p:spTree>
    <p:extLst>
      <p:ext uri="{BB962C8B-B14F-4D97-AF65-F5344CB8AC3E}">
        <p14:creationId xmlns:p14="http://schemas.microsoft.com/office/powerpoint/2010/main" val="1040938170"/>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390869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22411321"/>
      </p:ext>
    </p:extLst>
  </p:cSld>
  <p:clrMapOvr>
    <a:masterClrMapping/>
  </p:clrMapOvr>
</p:sldLayout>
</file>

<file path=ppt/slideLayouts/slideLayout1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3453712"/>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40849016"/>
      </p:ext>
    </p:extLst>
  </p:cSld>
  <p:clrMapOvr>
    <a:masterClrMapping/>
  </p:clrMapOvr>
</p:sldLayout>
</file>

<file path=ppt/slideLayouts/slideLayout1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59690587"/>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98963748"/>
      </p:ext>
    </p:extLst>
  </p:cSld>
  <p:clrMapOvr>
    <a:masterClrMapping/>
  </p:clrMapOvr>
</p:sldLayout>
</file>

<file path=ppt/slideLayouts/slideLayout1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89999511"/>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73635573"/>
      </p:ext>
    </p:extLst>
  </p:cSld>
  <p:clrMapOvr>
    <a:masterClrMapping/>
  </p:clrMapOvr>
</p:sldLayout>
</file>

<file path=ppt/slideLayouts/slideLayout1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45800884"/>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77461147"/>
      </p:ext>
    </p:extLst>
  </p:cSld>
  <p:clrMapOvr>
    <a:masterClrMapping/>
  </p:clrMapOvr>
</p:sldLayout>
</file>

<file path=ppt/slideLayouts/slideLayout1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42511197"/>
      </p:ext>
    </p:extLst>
  </p:cSld>
  <p:clrMapOvr>
    <a:masterClrMapping/>
  </p:clrMapOvr>
</p:sldLayout>
</file>

<file path=ppt/slideLayouts/slideLayout1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18519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393212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89990440"/>
      </p:ext>
    </p:extLst>
  </p:cSld>
  <p:clrMapOvr>
    <a:masterClrMapping/>
  </p:clrMapOvr>
</p:sldLayout>
</file>

<file path=ppt/slideLayouts/slideLayout14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91257584"/>
      </p:ext>
    </p:extLst>
  </p:cSld>
  <p:clrMapOvr>
    <a:masterClrMapping/>
  </p:clrMapOvr>
</p:sldLayout>
</file>

<file path=ppt/slideLayouts/slideLayout1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3"/>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3632601329"/>
      </p:ext>
    </p:extLst>
  </p:cSld>
  <p:clrMapOvr>
    <a:masterClrMapping/>
  </p:clrMapOvr>
</p:sldLayout>
</file>

<file path=ppt/slideLayouts/slideLayout1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362546020"/>
      </p:ext>
    </p:extLst>
  </p:cSld>
  <p:clrMapOvr>
    <a:masterClrMapping/>
  </p:clrMapOvr>
</p:sldLayout>
</file>

<file path=ppt/slideLayouts/slideLayout1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716018873"/>
      </p:ext>
    </p:extLst>
  </p:cSld>
  <p:clrMapOvr>
    <a:masterClrMapping/>
  </p:clrMapOvr>
</p:sldLayout>
</file>

<file path=ppt/slideLayouts/slideLayout1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4148587049"/>
      </p:ext>
    </p:extLst>
  </p:cSld>
  <p:clrMapOvr>
    <a:masterClrMapping/>
  </p:clrMapOvr>
</p:sldLayout>
</file>

<file path=ppt/slideLayouts/slideLayout1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6"/>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1308655729"/>
      </p:ext>
    </p:extLst>
  </p:cSld>
  <p:clrMapOvr>
    <a:masterClrMapping/>
  </p:clrMapOvr>
</p:sldLayout>
</file>

<file path=ppt/slideLayouts/slideLayout1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Rectangle 2"/>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577727063"/>
      </p:ext>
    </p:extLst>
  </p:cSld>
  <p:clrMapOvr>
    <a:masterClrMapping/>
  </p:clrMapOvr>
</p:sldLayout>
</file>

<file path=ppt/slideLayouts/slideLayout1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1765992706"/>
      </p:ext>
    </p:extLst>
  </p:cSld>
  <p:clrMapOvr>
    <a:masterClrMapping/>
  </p:clrMapOvr>
</p:sldLayout>
</file>

<file path=ppt/slideLayouts/slideLayout1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073549350"/>
      </p:ext>
    </p:extLst>
  </p:cSld>
  <p:clrMapOvr>
    <a:masterClrMapping/>
  </p:clrMapOvr>
</p:sldLayout>
</file>

<file path=ppt/slideLayouts/slideLayout1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16336698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08635542"/>
      </p:ext>
    </p:extLst>
  </p:cSld>
  <p:clrMapOvr>
    <a:masterClrMapping/>
  </p:clrMapOvr>
</p:sldLayout>
</file>

<file path=ppt/slideLayouts/slideLayout1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3071764051"/>
      </p:ext>
    </p:extLst>
  </p:cSld>
  <p:clrMapOvr>
    <a:masterClrMapping/>
  </p:clrMapOvr>
</p:sldLayout>
</file>

<file path=ppt/slideLayouts/slideLayout1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4189201"/>
      </p:ext>
    </p:extLst>
  </p:cSld>
  <p:clrMapOvr>
    <a:masterClrMapping/>
  </p:clrMapOvr>
</p:sldLayout>
</file>

<file path=ppt/slideLayouts/slideLayout14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5"/>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490171349"/>
      </p:ext>
    </p:extLst>
  </p:cSld>
  <p:clrMapOvr>
    <a:masterClrMapping/>
  </p:clrMapOvr>
</p:sldLayout>
</file>

<file path=ppt/slideLayouts/slideLayout14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1681671909"/>
      </p:ext>
    </p:extLst>
  </p:cSld>
  <p:clrMapOvr>
    <a:masterClrMapping/>
  </p:clrMapOvr>
</p:sldLayout>
</file>

<file path=ppt/slideLayouts/slideLayout1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3"/>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48535349"/>
      </p:ext>
    </p:extLst>
  </p:cSld>
  <p:clrMapOvr>
    <a:masterClrMapping/>
  </p:clrMapOvr>
</p:sldLayout>
</file>

<file path=ppt/slideLayouts/slideLayout1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1409833754"/>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1332753535"/>
      </p:ext>
    </p:extLst>
  </p:cSld>
  <p:clrMapOvr>
    <a:masterClrMapping/>
  </p:clrMapOvr>
</p:sldLayout>
</file>

<file path=ppt/slideLayouts/slideLayout1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601534835"/>
      </p:ext>
    </p:extLst>
  </p:cSld>
  <p:clrMapOvr>
    <a:masterClrMapping/>
  </p:clrMapOvr>
</p:sldLayout>
</file>

<file path=ppt/slideLayouts/slideLayout1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6"/>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3795586989"/>
      </p:ext>
    </p:extLst>
  </p:cSld>
  <p:clrMapOvr>
    <a:masterClrMapping/>
  </p:clrMapOvr>
</p:sldLayout>
</file>

<file path=ppt/slideLayouts/slideLayout1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Rectangle 2"/>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503149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37312619"/>
      </p:ext>
    </p:extLst>
  </p:cSld>
  <p:clrMapOvr>
    <a:masterClrMapping/>
  </p:clrMapOvr>
</p:sldLayout>
</file>

<file path=ppt/slideLayouts/slideLayout1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1679650966"/>
      </p:ext>
    </p:extLst>
  </p:cSld>
  <p:clrMapOvr>
    <a:masterClrMapping/>
  </p:clrMapOvr>
</p:sldLayout>
</file>

<file path=ppt/slideLayouts/slideLayout1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3980173856"/>
      </p:ext>
    </p:extLst>
  </p:cSld>
  <p:clrMapOvr>
    <a:masterClrMapping/>
  </p:clrMapOvr>
</p:sldLayout>
</file>

<file path=ppt/slideLayouts/slideLayout1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832111621"/>
      </p:ext>
    </p:extLst>
  </p:cSld>
  <p:clrMapOvr>
    <a:masterClrMapping/>
  </p:clrMapOvr>
</p:sldLayout>
</file>

<file path=ppt/slideLayouts/slideLayout1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46015815"/>
      </p:ext>
    </p:extLst>
  </p:cSld>
  <p:clrMapOvr>
    <a:masterClrMapping/>
  </p:clrMapOvr>
</p:sldLayout>
</file>

<file path=ppt/slideLayouts/slideLayout1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1696984114"/>
      </p:ext>
    </p:extLst>
  </p:cSld>
  <p:clrMapOvr>
    <a:masterClrMapping/>
  </p:clrMapOvr>
</p:sldLayout>
</file>

<file path=ppt/slideLayouts/slideLayout14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5"/>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413592933"/>
      </p:ext>
    </p:extLst>
  </p:cSld>
  <p:clrMapOvr>
    <a:masterClrMapping/>
  </p:clrMapOvr>
</p:sldLayout>
</file>

<file path=ppt/slideLayouts/slideLayout14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ftr" sz="quarter" idx="10"/>
          </p:nvPr>
        </p:nvSpPr>
        <p:spPr/>
        <p:txBody>
          <a:bodyPr/>
          <a:lstStyle>
            <a:lvl1pPr eaLnBrk="1" hangingPunct="1">
              <a:defRPr b="1"/>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830121618"/>
      </p:ext>
    </p:extLst>
  </p:cSld>
  <p:clrMapOvr>
    <a:masterClrMapping/>
  </p:clrMapOvr>
</p:sldLayout>
</file>

<file path=ppt/slideLayouts/slideLayout1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eaLnBrk="1" hangingPunct="1">
              <a:defRPr b="1"/>
            </a:lvl1pPr>
          </a:lstStyle>
          <a:p>
            <a:pPr>
              <a:defRPr/>
            </a:pPr>
            <a:fld id="{B953DCED-F2A8-48EB-94B1-5BCD6FBAD853}" type="datetimeFigureOut">
              <a:rPr lang="en-CA"/>
              <a:pPr>
                <a:defRPr/>
              </a:pPr>
              <a:t>2018-10-05</a:t>
            </a:fld>
            <a:endParaRPr lang="en-CA"/>
          </a:p>
        </p:txBody>
      </p:sp>
      <p:sp>
        <p:nvSpPr>
          <p:cNvPr id="5" name="Footer Placeholder 4"/>
          <p:cNvSpPr>
            <a:spLocks noGrp="1"/>
          </p:cNvSpPr>
          <p:nvPr>
            <p:ph type="ftr" sz="quarter" idx="11"/>
          </p:nvPr>
        </p:nvSpPr>
        <p:spPr/>
        <p:txBody>
          <a:bodyPr/>
          <a:lstStyle>
            <a:lvl1pPr eaLnBrk="1" hangingPunct="1">
              <a:defRPr b="1"/>
            </a:lvl1pPr>
          </a:lstStyle>
          <a:p>
            <a:pPr>
              <a:defRPr/>
            </a:pPr>
            <a:endParaRPr lang="en-CA"/>
          </a:p>
        </p:txBody>
      </p:sp>
      <p:sp>
        <p:nvSpPr>
          <p:cNvPr id="6" name="Slide Number Placeholder 5"/>
          <p:cNvSpPr>
            <a:spLocks noGrp="1"/>
          </p:cNvSpPr>
          <p:nvPr>
            <p:ph type="sldNum" sz="quarter" idx="12"/>
          </p:nvPr>
        </p:nvSpPr>
        <p:spPr/>
        <p:txBody>
          <a:bodyPr/>
          <a:lstStyle>
            <a:lvl1pPr eaLnBrk="1" hangingPunct="1">
              <a:defRPr b="1"/>
            </a:lvl1pPr>
          </a:lstStyle>
          <a:p>
            <a:pPr>
              <a:defRPr/>
            </a:pPr>
            <a:fld id="{5DEBFFB7-C559-4785-8B8F-3AF8E0075216}" type="slidenum">
              <a:rPr lang="en-CA" altLang="en-US"/>
              <a:pPr>
                <a:defRPr/>
              </a:pPr>
              <a:t>‹#›</a:t>
            </a:fld>
            <a:endParaRPr lang="en-CA" altLang="en-US"/>
          </a:p>
        </p:txBody>
      </p:sp>
    </p:spTree>
    <p:extLst>
      <p:ext uri="{BB962C8B-B14F-4D97-AF65-F5344CB8AC3E}">
        <p14:creationId xmlns:p14="http://schemas.microsoft.com/office/powerpoint/2010/main" val="108864921"/>
      </p:ext>
    </p:extLst>
  </p:cSld>
  <p:clrMapOvr>
    <a:masterClrMapping/>
  </p:clrMapOvr>
</p:sldLayout>
</file>

<file path=ppt/slideLayouts/slideLayout1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eaLnBrk="1" hangingPunct="1">
              <a:defRPr b="1"/>
            </a:lvl1pPr>
          </a:lstStyle>
          <a:p>
            <a:pPr>
              <a:defRPr/>
            </a:pPr>
            <a:fld id="{3F8817D2-CE16-4CD7-B436-7BB2CC580D3E}" type="datetimeFigureOut">
              <a:rPr lang="en-CA"/>
              <a:pPr>
                <a:defRPr/>
              </a:pPr>
              <a:t>2018-10-05</a:t>
            </a:fld>
            <a:endParaRPr lang="en-CA"/>
          </a:p>
        </p:txBody>
      </p:sp>
      <p:sp>
        <p:nvSpPr>
          <p:cNvPr id="5" name="Footer Placeholder 4"/>
          <p:cNvSpPr>
            <a:spLocks noGrp="1"/>
          </p:cNvSpPr>
          <p:nvPr>
            <p:ph type="ftr" sz="quarter" idx="11"/>
          </p:nvPr>
        </p:nvSpPr>
        <p:spPr/>
        <p:txBody>
          <a:bodyPr/>
          <a:lstStyle>
            <a:lvl1pPr eaLnBrk="1" hangingPunct="1">
              <a:defRPr b="1"/>
            </a:lvl1pPr>
          </a:lstStyle>
          <a:p>
            <a:pPr>
              <a:defRPr/>
            </a:pPr>
            <a:endParaRPr lang="en-CA"/>
          </a:p>
        </p:txBody>
      </p:sp>
      <p:sp>
        <p:nvSpPr>
          <p:cNvPr id="6" name="Slide Number Placeholder 5"/>
          <p:cNvSpPr>
            <a:spLocks noGrp="1"/>
          </p:cNvSpPr>
          <p:nvPr>
            <p:ph type="sldNum" sz="quarter" idx="12"/>
          </p:nvPr>
        </p:nvSpPr>
        <p:spPr/>
        <p:txBody>
          <a:bodyPr/>
          <a:lstStyle>
            <a:lvl1pPr eaLnBrk="1" hangingPunct="1">
              <a:defRPr b="1"/>
            </a:lvl1pPr>
          </a:lstStyle>
          <a:p>
            <a:pPr>
              <a:defRPr/>
            </a:pPr>
            <a:fld id="{3A18FF27-2368-4381-8609-4D45E004239C}" type="slidenum">
              <a:rPr lang="en-CA" altLang="en-US"/>
              <a:pPr>
                <a:defRPr/>
              </a:pPr>
              <a:t>‹#›</a:t>
            </a:fld>
            <a:endParaRPr lang="en-CA" altLang="en-US"/>
          </a:p>
        </p:txBody>
      </p:sp>
    </p:spTree>
    <p:extLst>
      <p:ext uri="{BB962C8B-B14F-4D97-AF65-F5344CB8AC3E}">
        <p14:creationId xmlns:p14="http://schemas.microsoft.com/office/powerpoint/2010/main" val="2048093366"/>
      </p:ext>
    </p:extLst>
  </p:cSld>
  <p:clrMapOvr>
    <a:masterClrMapping/>
  </p:clrMapOvr>
</p:sldLayout>
</file>

<file path=ppt/slideLayouts/slideLayout1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b="1"/>
            </a:lvl1pPr>
          </a:lstStyle>
          <a:p>
            <a:pPr>
              <a:defRPr/>
            </a:pPr>
            <a:fld id="{38081D8C-A753-4538-A0E2-BE6DF7B44CDA}" type="datetimeFigureOut">
              <a:rPr lang="en-CA"/>
              <a:pPr>
                <a:defRPr/>
              </a:pPr>
              <a:t>2018-10-05</a:t>
            </a:fld>
            <a:endParaRPr lang="en-CA"/>
          </a:p>
        </p:txBody>
      </p:sp>
      <p:sp>
        <p:nvSpPr>
          <p:cNvPr id="5" name="Footer Placeholder 4"/>
          <p:cNvSpPr>
            <a:spLocks noGrp="1"/>
          </p:cNvSpPr>
          <p:nvPr>
            <p:ph type="ftr" sz="quarter" idx="11"/>
          </p:nvPr>
        </p:nvSpPr>
        <p:spPr/>
        <p:txBody>
          <a:bodyPr/>
          <a:lstStyle>
            <a:lvl1pPr eaLnBrk="1" hangingPunct="1">
              <a:defRPr b="1"/>
            </a:lvl1pPr>
          </a:lstStyle>
          <a:p>
            <a:pPr>
              <a:defRPr/>
            </a:pPr>
            <a:endParaRPr lang="en-CA"/>
          </a:p>
        </p:txBody>
      </p:sp>
      <p:sp>
        <p:nvSpPr>
          <p:cNvPr id="6" name="Slide Number Placeholder 5"/>
          <p:cNvSpPr>
            <a:spLocks noGrp="1"/>
          </p:cNvSpPr>
          <p:nvPr>
            <p:ph type="sldNum" sz="quarter" idx="12"/>
          </p:nvPr>
        </p:nvSpPr>
        <p:spPr/>
        <p:txBody>
          <a:bodyPr/>
          <a:lstStyle>
            <a:lvl1pPr eaLnBrk="1" hangingPunct="1">
              <a:defRPr b="1"/>
            </a:lvl1pPr>
          </a:lstStyle>
          <a:p>
            <a:pPr>
              <a:defRPr/>
            </a:pPr>
            <a:fld id="{B73AF136-1942-470B-B0D4-A6C2F190BF7D}" type="slidenum">
              <a:rPr lang="en-CA" altLang="en-US"/>
              <a:pPr>
                <a:defRPr/>
              </a:pPr>
              <a:t>‹#›</a:t>
            </a:fld>
            <a:endParaRPr lang="en-CA" altLang="en-US"/>
          </a:p>
        </p:txBody>
      </p:sp>
    </p:spTree>
    <p:extLst>
      <p:ext uri="{BB962C8B-B14F-4D97-AF65-F5344CB8AC3E}">
        <p14:creationId xmlns:p14="http://schemas.microsoft.com/office/powerpoint/2010/main" val="10403954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86562089"/>
      </p:ext>
    </p:extLst>
  </p:cSld>
  <p:clrMapOvr>
    <a:masterClrMapping/>
  </p:clrMapOvr>
</p:sldLayout>
</file>

<file path=ppt/slideLayouts/slideLayout1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eaLnBrk="1" hangingPunct="1">
              <a:defRPr b="1"/>
            </a:lvl1pPr>
          </a:lstStyle>
          <a:p>
            <a:pPr>
              <a:defRPr/>
            </a:pPr>
            <a:fld id="{5EE0005B-0D35-4201-B88E-601E12A49ADF}" type="datetimeFigureOut">
              <a:rPr lang="en-CA"/>
              <a:pPr>
                <a:defRPr/>
              </a:pPr>
              <a:t>2018-10-05</a:t>
            </a:fld>
            <a:endParaRPr lang="en-CA"/>
          </a:p>
        </p:txBody>
      </p:sp>
      <p:sp>
        <p:nvSpPr>
          <p:cNvPr id="6" name="Footer Placeholder 4"/>
          <p:cNvSpPr>
            <a:spLocks noGrp="1"/>
          </p:cNvSpPr>
          <p:nvPr>
            <p:ph type="ftr" sz="quarter" idx="11"/>
          </p:nvPr>
        </p:nvSpPr>
        <p:spPr/>
        <p:txBody>
          <a:bodyPr/>
          <a:lstStyle>
            <a:lvl1pPr eaLnBrk="1" hangingPunct="1">
              <a:defRPr b="1"/>
            </a:lvl1pPr>
          </a:lstStyle>
          <a:p>
            <a:pPr>
              <a:defRPr/>
            </a:pPr>
            <a:endParaRPr lang="en-CA"/>
          </a:p>
        </p:txBody>
      </p:sp>
      <p:sp>
        <p:nvSpPr>
          <p:cNvPr id="7" name="Slide Number Placeholder 5"/>
          <p:cNvSpPr>
            <a:spLocks noGrp="1"/>
          </p:cNvSpPr>
          <p:nvPr>
            <p:ph type="sldNum" sz="quarter" idx="12"/>
          </p:nvPr>
        </p:nvSpPr>
        <p:spPr/>
        <p:txBody>
          <a:bodyPr/>
          <a:lstStyle>
            <a:lvl1pPr eaLnBrk="1" hangingPunct="1">
              <a:defRPr b="1"/>
            </a:lvl1pPr>
          </a:lstStyle>
          <a:p>
            <a:pPr>
              <a:defRPr/>
            </a:pPr>
            <a:fld id="{A39F2493-6C86-4D47-AC6E-084C4AF40AC2}" type="slidenum">
              <a:rPr lang="en-CA" altLang="en-US"/>
              <a:pPr>
                <a:defRPr/>
              </a:pPr>
              <a:t>‹#›</a:t>
            </a:fld>
            <a:endParaRPr lang="en-CA" altLang="en-US"/>
          </a:p>
        </p:txBody>
      </p:sp>
    </p:spTree>
    <p:extLst>
      <p:ext uri="{BB962C8B-B14F-4D97-AF65-F5344CB8AC3E}">
        <p14:creationId xmlns:p14="http://schemas.microsoft.com/office/powerpoint/2010/main" val="1295625509"/>
      </p:ext>
    </p:extLst>
  </p:cSld>
  <p:clrMapOvr>
    <a:masterClrMapping/>
  </p:clrMapOvr>
</p:sldLayout>
</file>

<file path=ppt/slideLayouts/slideLayout1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eaLnBrk="1" hangingPunct="1">
              <a:defRPr b="1"/>
            </a:lvl1pPr>
          </a:lstStyle>
          <a:p>
            <a:pPr>
              <a:defRPr/>
            </a:pPr>
            <a:fld id="{A1D7F640-8DCB-487D-A8B9-5F51CE13066D}" type="datetimeFigureOut">
              <a:rPr lang="en-CA"/>
              <a:pPr>
                <a:defRPr/>
              </a:pPr>
              <a:t>2018-10-05</a:t>
            </a:fld>
            <a:endParaRPr lang="en-CA"/>
          </a:p>
        </p:txBody>
      </p:sp>
      <p:sp>
        <p:nvSpPr>
          <p:cNvPr id="8" name="Footer Placeholder 4"/>
          <p:cNvSpPr>
            <a:spLocks noGrp="1"/>
          </p:cNvSpPr>
          <p:nvPr>
            <p:ph type="ftr" sz="quarter" idx="11"/>
          </p:nvPr>
        </p:nvSpPr>
        <p:spPr/>
        <p:txBody>
          <a:bodyPr/>
          <a:lstStyle>
            <a:lvl1pPr eaLnBrk="1" hangingPunct="1">
              <a:defRPr b="1"/>
            </a:lvl1pPr>
          </a:lstStyle>
          <a:p>
            <a:pPr>
              <a:defRPr/>
            </a:pPr>
            <a:endParaRPr lang="en-CA"/>
          </a:p>
        </p:txBody>
      </p:sp>
      <p:sp>
        <p:nvSpPr>
          <p:cNvPr id="9" name="Slide Number Placeholder 5"/>
          <p:cNvSpPr>
            <a:spLocks noGrp="1"/>
          </p:cNvSpPr>
          <p:nvPr>
            <p:ph type="sldNum" sz="quarter" idx="12"/>
          </p:nvPr>
        </p:nvSpPr>
        <p:spPr/>
        <p:txBody>
          <a:bodyPr/>
          <a:lstStyle>
            <a:lvl1pPr eaLnBrk="1" hangingPunct="1">
              <a:defRPr b="1"/>
            </a:lvl1pPr>
          </a:lstStyle>
          <a:p>
            <a:pPr>
              <a:defRPr/>
            </a:pPr>
            <a:fld id="{DE277271-31BB-4761-A9B1-DFA8AB90217C}" type="slidenum">
              <a:rPr lang="en-CA" altLang="en-US"/>
              <a:pPr>
                <a:defRPr/>
              </a:pPr>
              <a:t>‹#›</a:t>
            </a:fld>
            <a:endParaRPr lang="en-CA" altLang="en-US"/>
          </a:p>
        </p:txBody>
      </p:sp>
    </p:spTree>
    <p:extLst>
      <p:ext uri="{BB962C8B-B14F-4D97-AF65-F5344CB8AC3E}">
        <p14:creationId xmlns:p14="http://schemas.microsoft.com/office/powerpoint/2010/main" val="3489441841"/>
      </p:ext>
    </p:extLst>
  </p:cSld>
  <p:clrMapOvr>
    <a:masterClrMapping/>
  </p:clrMapOvr>
</p:sldLayout>
</file>

<file path=ppt/slideLayouts/slideLayout1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eaLnBrk="1" hangingPunct="1">
              <a:defRPr b="1"/>
            </a:lvl1pPr>
          </a:lstStyle>
          <a:p>
            <a:pPr>
              <a:defRPr/>
            </a:pPr>
            <a:fld id="{E2B96848-ABAA-4F79-B313-AF8C8406C375}" type="datetimeFigureOut">
              <a:rPr lang="en-CA"/>
              <a:pPr>
                <a:defRPr/>
              </a:pPr>
              <a:t>2018-10-05</a:t>
            </a:fld>
            <a:endParaRPr lang="en-CA"/>
          </a:p>
        </p:txBody>
      </p:sp>
      <p:sp>
        <p:nvSpPr>
          <p:cNvPr id="4" name="Footer Placeholder 4"/>
          <p:cNvSpPr>
            <a:spLocks noGrp="1"/>
          </p:cNvSpPr>
          <p:nvPr>
            <p:ph type="ftr" sz="quarter" idx="11"/>
          </p:nvPr>
        </p:nvSpPr>
        <p:spPr/>
        <p:txBody>
          <a:bodyPr/>
          <a:lstStyle>
            <a:lvl1pPr eaLnBrk="1" hangingPunct="1">
              <a:defRPr b="1"/>
            </a:lvl1pPr>
          </a:lstStyle>
          <a:p>
            <a:pPr>
              <a:defRPr/>
            </a:pPr>
            <a:endParaRPr lang="en-CA"/>
          </a:p>
        </p:txBody>
      </p:sp>
      <p:sp>
        <p:nvSpPr>
          <p:cNvPr id="5" name="Slide Number Placeholder 5"/>
          <p:cNvSpPr>
            <a:spLocks noGrp="1"/>
          </p:cNvSpPr>
          <p:nvPr>
            <p:ph type="sldNum" sz="quarter" idx="12"/>
          </p:nvPr>
        </p:nvSpPr>
        <p:spPr/>
        <p:txBody>
          <a:bodyPr/>
          <a:lstStyle>
            <a:lvl1pPr eaLnBrk="1" hangingPunct="1">
              <a:defRPr b="1"/>
            </a:lvl1pPr>
          </a:lstStyle>
          <a:p>
            <a:pPr>
              <a:defRPr/>
            </a:pPr>
            <a:fld id="{CB215B71-6735-47EF-A855-B118A026321A}" type="slidenum">
              <a:rPr lang="en-CA" altLang="en-US"/>
              <a:pPr>
                <a:defRPr/>
              </a:pPr>
              <a:t>‹#›</a:t>
            </a:fld>
            <a:endParaRPr lang="en-CA" altLang="en-US"/>
          </a:p>
        </p:txBody>
      </p:sp>
    </p:spTree>
    <p:extLst>
      <p:ext uri="{BB962C8B-B14F-4D97-AF65-F5344CB8AC3E}">
        <p14:creationId xmlns:p14="http://schemas.microsoft.com/office/powerpoint/2010/main" val="1179056623"/>
      </p:ext>
    </p:extLst>
  </p:cSld>
  <p:clrMapOvr>
    <a:masterClrMapping/>
  </p:clrMapOvr>
</p:sldLayout>
</file>

<file path=ppt/slideLayouts/slideLayout1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1" hangingPunct="1">
              <a:defRPr b="1"/>
            </a:lvl1pPr>
          </a:lstStyle>
          <a:p>
            <a:pPr>
              <a:defRPr/>
            </a:pPr>
            <a:fld id="{B1F25954-88F6-4793-875D-999F67824DF2}" type="datetimeFigureOut">
              <a:rPr lang="en-CA"/>
              <a:pPr>
                <a:defRPr/>
              </a:pPr>
              <a:t>2018-10-05</a:t>
            </a:fld>
            <a:endParaRPr lang="en-CA"/>
          </a:p>
        </p:txBody>
      </p:sp>
      <p:sp>
        <p:nvSpPr>
          <p:cNvPr id="3" name="Footer Placeholder 4"/>
          <p:cNvSpPr>
            <a:spLocks noGrp="1"/>
          </p:cNvSpPr>
          <p:nvPr>
            <p:ph type="ftr" sz="quarter" idx="11"/>
          </p:nvPr>
        </p:nvSpPr>
        <p:spPr/>
        <p:txBody>
          <a:bodyPr/>
          <a:lstStyle>
            <a:lvl1pPr eaLnBrk="1" hangingPunct="1">
              <a:defRPr b="1"/>
            </a:lvl1pPr>
          </a:lstStyle>
          <a:p>
            <a:pPr>
              <a:defRPr/>
            </a:pPr>
            <a:endParaRPr lang="en-CA"/>
          </a:p>
        </p:txBody>
      </p:sp>
      <p:sp>
        <p:nvSpPr>
          <p:cNvPr id="4" name="Slide Number Placeholder 5"/>
          <p:cNvSpPr>
            <a:spLocks noGrp="1"/>
          </p:cNvSpPr>
          <p:nvPr>
            <p:ph type="sldNum" sz="quarter" idx="12"/>
          </p:nvPr>
        </p:nvSpPr>
        <p:spPr/>
        <p:txBody>
          <a:bodyPr/>
          <a:lstStyle>
            <a:lvl1pPr eaLnBrk="1" hangingPunct="1">
              <a:defRPr b="1"/>
            </a:lvl1pPr>
          </a:lstStyle>
          <a:p>
            <a:pPr>
              <a:defRPr/>
            </a:pPr>
            <a:fld id="{3FBBD9EF-B6DD-40F2-BDD4-BCF907B9ADD2}" type="slidenum">
              <a:rPr lang="en-CA" altLang="en-US"/>
              <a:pPr>
                <a:defRPr/>
              </a:pPr>
              <a:t>‹#›</a:t>
            </a:fld>
            <a:endParaRPr lang="en-CA" altLang="en-US"/>
          </a:p>
        </p:txBody>
      </p:sp>
    </p:spTree>
    <p:extLst>
      <p:ext uri="{BB962C8B-B14F-4D97-AF65-F5344CB8AC3E}">
        <p14:creationId xmlns:p14="http://schemas.microsoft.com/office/powerpoint/2010/main" val="3224037240"/>
      </p:ext>
    </p:extLst>
  </p:cSld>
  <p:clrMapOvr>
    <a:masterClrMapping/>
  </p:clrMapOvr>
</p:sldLayout>
</file>

<file path=ppt/slideLayouts/slideLayout1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b="1"/>
            </a:lvl1pPr>
          </a:lstStyle>
          <a:p>
            <a:pPr>
              <a:defRPr/>
            </a:pPr>
            <a:fld id="{26334113-4589-44AD-BE46-E477EEECE585}" type="datetimeFigureOut">
              <a:rPr lang="en-CA"/>
              <a:pPr>
                <a:defRPr/>
              </a:pPr>
              <a:t>2018-10-05</a:t>
            </a:fld>
            <a:endParaRPr lang="en-CA"/>
          </a:p>
        </p:txBody>
      </p:sp>
      <p:sp>
        <p:nvSpPr>
          <p:cNvPr id="6" name="Footer Placeholder 4"/>
          <p:cNvSpPr>
            <a:spLocks noGrp="1"/>
          </p:cNvSpPr>
          <p:nvPr>
            <p:ph type="ftr" sz="quarter" idx="11"/>
          </p:nvPr>
        </p:nvSpPr>
        <p:spPr/>
        <p:txBody>
          <a:bodyPr/>
          <a:lstStyle>
            <a:lvl1pPr eaLnBrk="1" hangingPunct="1">
              <a:defRPr b="1"/>
            </a:lvl1pPr>
          </a:lstStyle>
          <a:p>
            <a:pPr>
              <a:defRPr/>
            </a:pPr>
            <a:endParaRPr lang="en-CA"/>
          </a:p>
        </p:txBody>
      </p:sp>
      <p:sp>
        <p:nvSpPr>
          <p:cNvPr id="7" name="Slide Number Placeholder 5"/>
          <p:cNvSpPr>
            <a:spLocks noGrp="1"/>
          </p:cNvSpPr>
          <p:nvPr>
            <p:ph type="sldNum" sz="quarter" idx="12"/>
          </p:nvPr>
        </p:nvSpPr>
        <p:spPr/>
        <p:txBody>
          <a:bodyPr/>
          <a:lstStyle>
            <a:lvl1pPr eaLnBrk="1" hangingPunct="1">
              <a:defRPr b="1"/>
            </a:lvl1pPr>
          </a:lstStyle>
          <a:p>
            <a:pPr>
              <a:defRPr/>
            </a:pPr>
            <a:fld id="{D9461DD9-B3DC-4A68-8E32-0772453945AE}" type="slidenum">
              <a:rPr lang="en-CA" altLang="en-US"/>
              <a:pPr>
                <a:defRPr/>
              </a:pPr>
              <a:t>‹#›</a:t>
            </a:fld>
            <a:endParaRPr lang="en-CA" altLang="en-US"/>
          </a:p>
        </p:txBody>
      </p:sp>
    </p:spTree>
    <p:extLst>
      <p:ext uri="{BB962C8B-B14F-4D97-AF65-F5344CB8AC3E}">
        <p14:creationId xmlns:p14="http://schemas.microsoft.com/office/powerpoint/2010/main" val="1061686075"/>
      </p:ext>
    </p:extLst>
  </p:cSld>
  <p:clrMapOvr>
    <a:masterClrMapping/>
  </p:clrMapOvr>
</p:sldLayout>
</file>

<file path=ppt/slideLayouts/slideLayout1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b="1"/>
            </a:lvl1pPr>
          </a:lstStyle>
          <a:p>
            <a:pPr>
              <a:defRPr/>
            </a:pPr>
            <a:fld id="{A7DFAE79-4003-424A-A9D6-3C61DE2B4976}" type="datetimeFigureOut">
              <a:rPr lang="en-CA"/>
              <a:pPr>
                <a:defRPr/>
              </a:pPr>
              <a:t>2018-10-05</a:t>
            </a:fld>
            <a:endParaRPr lang="en-CA"/>
          </a:p>
        </p:txBody>
      </p:sp>
      <p:sp>
        <p:nvSpPr>
          <p:cNvPr id="6" name="Footer Placeholder 4"/>
          <p:cNvSpPr>
            <a:spLocks noGrp="1"/>
          </p:cNvSpPr>
          <p:nvPr>
            <p:ph type="ftr" sz="quarter" idx="11"/>
          </p:nvPr>
        </p:nvSpPr>
        <p:spPr/>
        <p:txBody>
          <a:bodyPr/>
          <a:lstStyle>
            <a:lvl1pPr eaLnBrk="1" hangingPunct="1">
              <a:defRPr b="1"/>
            </a:lvl1pPr>
          </a:lstStyle>
          <a:p>
            <a:pPr>
              <a:defRPr/>
            </a:pPr>
            <a:endParaRPr lang="en-CA"/>
          </a:p>
        </p:txBody>
      </p:sp>
      <p:sp>
        <p:nvSpPr>
          <p:cNvPr id="7" name="Slide Number Placeholder 5"/>
          <p:cNvSpPr>
            <a:spLocks noGrp="1"/>
          </p:cNvSpPr>
          <p:nvPr>
            <p:ph type="sldNum" sz="quarter" idx="12"/>
          </p:nvPr>
        </p:nvSpPr>
        <p:spPr/>
        <p:txBody>
          <a:bodyPr/>
          <a:lstStyle>
            <a:lvl1pPr eaLnBrk="1" hangingPunct="1">
              <a:defRPr b="1"/>
            </a:lvl1pPr>
          </a:lstStyle>
          <a:p>
            <a:pPr>
              <a:defRPr/>
            </a:pPr>
            <a:fld id="{B397AF57-2A19-4CF2-91B5-8638E26B8D67}" type="slidenum">
              <a:rPr lang="en-CA" altLang="en-US"/>
              <a:pPr>
                <a:defRPr/>
              </a:pPr>
              <a:t>‹#›</a:t>
            </a:fld>
            <a:endParaRPr lang="en-CA" altLang="en-US"/>
          </a:p>
        </p:txBody>
      </p:sp>
    </p:spTree>
    <p:extLst>
      <p:ext uri="{BB962C8B-B14F-4D97-AF65-F5344CB8AC3E}">
        <p14:creationId xmlns:p14="http://schemas.microsoft.com/office/powerpoint/2010/main" val="158684420"/>
      </p:ext>
    </p:extLst>
  </p:cSld>
  <p:clrMapOvr>
    <a:masterClrMapping/>
  </p:clrMapOvr>
</p:sldLayout>
</file>

<file path=ppt/slideLayouts/slideLayout1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eaLnBrk="1" hangingPunct="1">
              <a:defRPr b="1"/>
            </a:lvl1pPr>
          </a:lstStyle>
          <a:p>
            <a:pPr>
              <a:defRPr/>
            </a:pPr>
            <a:fld id="{335C4547-F676-4C8B-848B-59DB436963B4}" type="datetimeFigureOut">
              <a:rPr lang="en-CA"/>
              <a:pPr>
                <a:defRPr/>
              </a:pPr>
              <a:t>2018-10-05</a:t>
            </a:fld>
            <a:endParaRPr lang="en-CA"/>
          </a:p>
        </p:txBody>
      </p:sp>
      <p:sp>
        <p:nvSpPr>
          <p:cNvPr id="5" name="Footer Placeholder 4"/>
          <p:cNvSpPr>
            <a:spLocks noGrp="1"/>
          </p:cNvSpPr>
          <p:nvPr>
            <p:ph type="ftr" sz="quarter" idx="11"/>
          </p:nvPr>
        </p:nvSpPr>
        <p:spPr/>
        <p:txBody>
          <a:bodyPr/>
          <a:lstStyle>
            <a:lvl1pPr eaLnBrk="1" hangingPunct="1">
              <a:defRPr b="1"/>
            </a:lvl1pPr>
          </a:lstStyle>
          <a:p>
            <a:pPr>
              <a:defRPr/>
            </a:pPr>
            <a:endParaRPr lang="en-CA"/>
          </a:p>
        </p:txBody>
      </p:sp>
      <p:sp>
        <p:nvSpPr>
          <p:cNvPr id="6" name="Slide Number Placeholder 5"/>
          <p:cNvSpPr>
            <a:spLocks noGrp="1"/>
          </p:cNvSpPr>
          <p:nvPr>
            <p:ph type="sldNum" sz="quarter" idx="12"/>
          </p:nvPr>
        </p:nvSpPr>
        <p:spPr/>
        <p:txBody>
          <a:bodyPr/>
          <a:lstStyle>
            <a:lvl1pPr eaLnBrk="1" hangingPunct="1">
              <a:defRPr b="1"/>
            </a:lvl1pPr>
          </a:lstStyle>
          <a:p>
            <a:pPr>
              <a:defRPr/>
            </a:pPr>
            <a:fld id="{CEA72DF0-DFC9-4819-A60D-B3EDAD702C89}" type="slidenum">
              <a:rPr lang="en-CA" altLang="en-US"/>
              <a:pPr>
                <a:defRPr/>
              </a:pPr>
              <a:t>‹#›</a:t>
            </a:fld>
            <a:endParaRPr lang="en-CA" altLang="en-US"/>
          </a:p>
        </p:txBody>
      </p:sp>
    </p:spTree>
    <p:extLst>
      <p:ext uri="{BB962C8B-B14F-4D97-AF65-F5344CB8AC3E}">
        <p14:creationId xmlns:p14="http://schemas.microsoft.com/office/powerpoint/2010/main" val="3170182803"/>
      </p:ext>
    </p:extLst>
  </p:cSld>
  <p:clrMapOvr>
    <a:masterClrMapping/>
  </p:clrMapOvr>
</p:sldLayout>
</file>

<file path=ppt/slideLayouts/slideLayout1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eaLnBrk="1" hangingPunct="1">
              <a:defRPr b="1"/>
            </a:lvl1pPr>
          </a:lstStyle>
          <a:p>
            <a:pPr>
              <a:defRPr/>
            </a:pPr>
            <a:fld id="{C99131DA-D869-4125-8A68-CE36830C9AC3}" type="datetimeFigureOut">
              <a:rPr lang="en-CA"/>
              <a:pPr>
                <a:defRPr/>
              </a:pPr>
              <a:t>2018-10-05</a:t>
            </a:fld>
            <a:endParaRPr lang="en-CA"/>
          </a:p>
        </p:txBody>
      </p:sp>
      <p:sp>
        <p:nvSpPr>
          <p:cNvPr id="5" name="Footer Placeholder 4"/>
          <p:cNvSpPr>
            <a:spLocks noGrp="1"/>
          </p:cNvSpPr>
          <p:nvPr>
            <p:ph type="ftr" sz="quarter" idx="11"/>
          </p:nvPr>
        </p:nvSpPr>
        <p:spPr/>
        <p:txBody>
          <a:bodyPr/>
          <a:lstStyle>
            <a:lvl1pPr eaLnBrk="1" hangingPunct="1">
              <a:defRPr b="1"/>
            </a:lvl1pPr>
          </a:lstStyle>
          <a:p>
            <a:pPr>
              <a:defRPr/>
            </a:pPr>
            <a:endParaRPr lang="en-CA"/>
          </a:p>
        </p:txBody>
      </p:sp>
      <p:sp>
        <p:nvSpPr>
          <p:cNvPr id="6" name="Slide Number Placeholder 5"/>
          <p:cNvSpPr>
            <a:spLocks noGrp="1"/>
          </p:cNvSpPr>
          <p:nvPr>
            <p:ph type="sldNum" sz="quarter" idx="12"/>
          </p:nvPr>
        </p:nvSpPr>
        <p:spPr/>
        <p:txBody>
          <a:bodyPr/>
          <a:lstStyle>
            <a:lvl1pPr eaLnBrk="1" hangingPunct="1">
              <a:defRPr b="1"/>
            </a:lvl1pPr>
          </a:lstStyle>
          <a:p>
            <a:pPr>
              <a:defRPr/>
            </a:pPr>
            <a:fld id="{AD9EF90C-6A35-4A3D-9640-A34E74BB2D5D}" type="slidenum">
              <a:rPr lang="en-CA" altLang="en-US"/>
              <a:pPr>
                <a:defRPr/>
              </a:pPr>
              <a:t>‹#›</a:t>
            </a:fld>
            <a:endParaRPr lang="en-CA" altLang="en-US"/>
          </a:p>
        </p:txBody>
      </p:sp>
    </p:spTree>
    <p:extLst>
      <p:ext uri="{BB962C8B-B14F-4D97-AF65-F5344CB8AC3E}">
        <p14:creationId xmlns:p14="http://schemas.microsoft.com/office/powerpoint/2010/main" val="1974419523"/>
      </p:ext>
    </p:extLst>
  </p:cSld>
  <p:clrMapOvr>
    <a:masterClrMapping/>
  </p:clrMapOvr>
</p:sldLayout>
</file>

<file path=ppt/slideLayouts/slideLayout14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095042"/>
      </p:ext>
    </p:extLst>
  </p:cSld>
  <p:clrMapOvr>
    <a:masterClrMapping/>
  </p:clrMapOvr>
</p:sldLayout>
</file>

<file path=ppt/slideLayouts/slideLayout1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1141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49015742"/>
      </p:ext>
    </p:extLst>
  </p:cSld>
  <p:clrMapOvr>
    <a:masterClrMapping/>
  </p:clrMapOvr>
</p:sldLayout>
</file>

<file path=ppt/slideLayouts/slideLayout1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48344400"/>
      </p:ext>
    </p:extLst>
  </p:cSld>
  <p:clrMapOvr>
    <a:masterClrMapping/>
  </p:clrMapOvr>
</p:sldLayout>
</file>

<file path=ppt/slideLayouts/slideLayout1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0882000"/>
      </p:ext>
    </p:extLst>
  </p:cSld>
  <p:clrMapOvr>
    <a:masterClrMapping/>
  </p:clrMapOvr>
</p:sldLayout>
</file>

<file path=ppt/slideLayouts/slideLayout1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408826"/>
      </p:ext>
    </p:extLst>
  </p:cSld>
  <p:clrMapOvr>
    <a:masterClrMapping/>
  </p:clrMapOvr>
</p:sldLayout>
</file>

<file path=ppt/slideLayouts/slideLayout1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278128408"/>
      </p:ext>
    </p:extLst>
  </p:cSld>
  <p:clrMapOvr>
    <a:masterClrMapping/>
  </p:clrMapOvr>
</p:sldLayout>
</file>

<file path=ppt/slideLayouts/slideLayout1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968325"/>
      </p:ext>
    </p:extLst>
  </p:cSld>
  <p:clrMapOvr>
    <a:masterClrMapping/>
  </p:clrMapOvr>
</p:sldLayout>
</file>

<file path=ppt/slideLayouts/slideLayout1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57741169"/>
      </p:ext>
    </p:extLst>
  </p:cSld>
  <p:clrMapOvr>
    <a:masterClrMapping/>
  </p:clrMapOvr>
</p:sldLayout>
</file>

<file path=ppt/slideLayouts/slideLayout1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02085284"/>
      </p:ext>
    </p:extLst>
  </p:cSld>
  <p:clrMapOvr>
    <a:masterClrMapping/>
  </p:clrMapOvr>
</p:sldLayout>
</file>

<file path=ppt/slideLayouts/slideLayout1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4105683"/>
      </p:ext>
    </p:extLst>
  </p:cSld>
  <p:clrMapOvr>
    <a:masterClrMapping/>
  </p:clrMapOvr>
</p:sldLayout>
</file>

<file path=ppt/slideLayouts/slideLayout1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11461006"/>
      </p:ext>
    </p:extLst>
  </p:cSld>
  <p:clrMapOvr>
    <a:masterClrMapping/>
  </p:clrMapOvr>
</p:sldLayout>
</file>

<file path=ppt/slideLayouts/slideLayout1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84104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70776383"/>
      </p:ext>
    </p:extLst>
  </p:cSld>
  <p:clrMapOvr>
    <a:masterClrMapping/>
  </p:clrMapOvr>
</p:sldLayout>
</file>

<file path=ppt/slideLayouts/slideLayout1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84582702"/>
      </p:ext>
    </p:extLst>
  </p:cSld>
  <p:clrMapOvr>
    <a:masterClrMapping/>
  </p:clrMapOvr>
</p:sldLayout>
</file>

<file path=ppt/slideLayouts/slideLayout1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32256184"/>
      </p:ext>
    </p:extLst>
  </p:cSld>
  <p:clrMapOvr>
    <a:masterClrMapping/>
  </p:clrMapOvr>
</p:sldLayout>
</file>

<file path=ppt/slideLayouts/slideLayout1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49120936"/>
      </p:ext>
    </p:extLst>
  </p:cSld>
  <p:clrMapOvr>
    <a:masterClrMapping/>
  </p:clrMapOvr>
</p:sldLayout>
</file>

<file path=ppt/slideLayouts/slideLayout1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56049439"/>
      </p:ext>
    </p:extLst>
  </p:cSld>
  <p:clrMapOvr>
    <a:masterClrMapping/>
  </p:clrMapOvr>
</p:sldLayout>
</file>

<file path=ppt/slideLayouts/slideLayout1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23678329"/>
      </p:ext>
    </p:extLst>
  </p:cSld>
  <p:clrMapOvr>
    <a:masterClrMapping/>
  </p:clrMapOvr>
</p:sldLayout>
</file>

<file path=ppt/slideLayouts/slideLayout1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61892916"/>
      </p:ext>
    </p:extLst>
  </p:cSld>
  <p:clrMapOvr>
    <a:masterClrMapping/>
  </p:clrMapOvr>
</p:sldLayout>
</file>

<file path=ppt/slideLayouts/slideLayout14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99660835"/>
      </p:ext>
    </p:extLst>
  </p:cSld>
  <p:clrMapOvr>
    <a:masterClrMapping/>
  </p:clrMapOvr>
</p:sldLayout>
</file>

<file path=ppt/slideLayouts/slideLayout1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2036041"/>
      </p:ext>
    </p:extLst>
  </p:cSld>
  <p:clrMapOvr>
    <a:masterClrMapping/>
  </p:clrMapOvr>
</p:sldLayout>
</file>

<file path=ppt/slideLayouts/slideLayout1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63816933"/>
      </p:ext>
    </p:extLst>
  </p:cSld>
  <p:clrMapOvr>
    <a:masterClrMapping/>
  </p:clrMapOvr>
</p:sldLayout>
</file>

<file path=ppt/slideLayouts/slideLayout1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2765468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01534570"/>
      </p:ext>
    </p:extLst>
  </p:cSld>
  <p:clrMapOvr>
    <a:masterClrMapping/>
  </p:clrMapOvr>
</p:sldLayout>
</file>

<file path=ppt/slideLayouts/slideLayout1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109032028"/>
      </p:ext>
    </p:extLst>
  </p:cSld>
  <p:clrMapOvr>
    <a:masterClrMapping/>
  </p:clrMapOvr>
</p:sldLayout>
</file>

<file path=ppt/slideLayouts/slideLayout1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908901874"/>
      </p:ext>
    </p:extLst>
  </p:cSld>
  <p:clrMapOvr>
    <a:masterClrMapping/>
  </p:clrMapOvr>
</p:sldLayout>
</file>

<file path=ppt/slideLayouts/slideLayout1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161594361"/>
      </p:ext>
    </p:extLst>
  </p:cSld>
  <p:clrMapOvr>
    <a:masterClrMapping/>
  </p:clrMapOvr>
</p:sldLayout>
</file>

<file path=ppt/slideLayouts/slideLayout1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656489045"/>
      </p:ext>
    </p:extLst>
  </p:cSld>
  <p:clrMapOvr>
    <a:masterClrMapping/>
  </p:clrMapOvr>
</p:sldLayout>
</file>

<file path=ppt/slideLayouts/slideLayout1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700972164"/>
      </p:ext>
    </p:extLst>
  </p:cSld>
  <p:clrMapOvr>
    <a:masterClrMapping/>
  </p:clrMapOvr>
</p:sldLayout>
</file>

<file path=ppt/slideLayouts/slideLayout1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272849945"/>
      </p:ext>
    </p:extLst>
  </p:cSld>
  <p:clrMapOvr>
    <a:masterClrMapping/>
  </p:clrMapOvr>
</p:sldLayout>
</file>

<file path=ppt/slideLayouts/slideLayout1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25364451"/>
      </p:ext>
    </p:extLst>
  </p:cSld>
  <p:clrMapOvr>
    <a:masterClrMapping/>
  </p:clrMapOvr>
</p:sldLayout>
</file>

<file path=ppt/slideLayouts/slideLayout1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7888451"/>
      </p:ext>
    </p:extLst>
  </p:cSld>
  <p:clrMapOvr>
    <a:masterClrMapping/>
  </p:clrMapOvr>
</p:sldLayout>
</file>

<file path=ppt/slideLayouts/slideLayout1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439017699"/>
      </p:ext>
    </p:extLst>
  </p:cSld>
  <p:clrMapOvr>
    <a:masterClrMapping/>
  </p:clrMapOvr>
</p:sldLayout>
</file>

<file path=ppt/slideLayouts/slideLayout1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2334276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4142967"/>
      </p:ext>
    </p:extLst>
  </p:cSld>
  <p:clrMapOvr>
    <a:masterClrMapping/>
  </p:clrMapOvr>
</p:sldLayout>
</file>

<file path=ppt/slideLayouts/slideLayout1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799643256"/>
      </p:ext>
    </p:extLst>
  </p:cSld>
  <p:clrMapOvr>
    <a:masterClrMapping/>
  </p:clrMapOvr>
</p:sldLayout>
</file>

<file path=ppt/slideLayouts/slideLayout1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19496065"/>
      </p:ext>
    </p:extLst>
  </p:cSld>
  <p:clrMapOvr>
    <a:masterClrMapping/>
  </p:clrMapOvr>
</p:sldLayout>
</file>

<file path=ppt/slideLayouts/slideLayout1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946820355"/>
      </p:ext>
    </p:extLst>
  </p:cSld>
  <p:clrMapOvr>
    <a:masterClrMapping/>
  </p:clrMapOvr>
</p:sldLayout>
</file>

<file path=ppt/slideLayouts/slideLayout1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276663164"/>
      </p:ext>
    </p:extLst>
  </p:cSld>
  <p:clrMapOvr>
    <a:masterClrMapping/>
  </p:clrMapOvr>
</p:sldLayout>
</file>

<file path=ppt/slideLayouts/slideLayout1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607805014"/>
      </p:ext>
    </p:extLst>
  </p:cSld>
  <p:clrMapOvr>
    <a:masterClrMapping/>
  </p:clrMapOvr>
</p:sldLayout>
</file>

<file path=ppt/slideLayouts/slideLayout1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436417492"/>
      </p:ext>
    </p:extLst>
  </p:cSld>
  <p:clrMapOvr>
    <a:masterClrMapping/>
  </p:clrMapOvr>
</p:sldLayout>
</file>

<file path=ppt/slideLayouts/slideLayout1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585671073"/>
      </p:ext>
    </p:extLst>
  </p:cSld>
  <p:clrMapOvr>
    <a:masterClrMapping/>
  </p:clrMapOvr>
</p:sldLayout>
</file>

<file path=ppt/slideLayouts/slideLayout1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941712947"/>
      </p:ext>
    </p:extLst>
  </p:cSld>
  <p:clrMapOvr>
    <a:masterClrMapping/>
  </p:clrMapOvr>
</p:sldLayout>
</file>

<file path=ppt/slideLayouts/slideLayout1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035321914"/>
      </p:ext>
    </p:extLst>
  </p:cSld>
  <p:clrMapOvr>
    <a:masterClrMapping/>
  </p:clrMapOvr>
</p:sldLayout>
</file>

<file path=ppt/slideLayouts/slideLayout1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2975123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93448140"/>
      </p:ext>
    </p:extLst>
  </p:cSld>
  <p:clrMapOvr>
    <a:masterClrMapping/>
  </p:clrMapOvr>
</p:sldLayout>
</file>

<file path=ppt/slideLayouts/slideLayout1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035358301"/>
      </p:ext>
    </p:extLst>
  </p:cSld>
  <p:clrMapOvr>
    <a:masterClrMapping/>
  </p:clrMapOvr>
</p:sldLayout>
</file>

<file path=ppt/slideLayouts/slideLayout1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823160338"/>
      </p:ext>
    </p:extLst>
  </p:cSld>
  <p:clrMapOvr>
    <a:masterClrMapping/>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252962939"/>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651095416"/>
      </p:ext>
    </p:extLst>
  </p:cSld>
  <p:clrMapOvr>
    <a:masterClrMapping/>
  </p:clrMapOvr>
</p:sldLayout>
</file>

<file path=ppt/slideLayouts/slideLayout1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271188052"/>
      </p:ext>
    </p:extLst>
  </p:cSld>
  <p:clrMapOvr>
    <a:masterClrMapping/>
  </p:clrMapOvr>
</p:sldLayout>
</file>

<file path=ppt/slideLayouts/slideLayout1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148555439"/>
      </p:ext>
    </p:extLst>
  </p:cSld>
  <p:clrMapOvr>
    <a:masterClrMapping/>
  </p:clrMapOvr>
</p:sldLayout>
</file>

<file path=ppt/slideLayouts/slideLayout1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323799621"/>
      </p:ext>
    </p:extLst>
  </p:cSld>
  <p:clrMapOvr>
    <a:masterClrMapping/>
  </p:clrMapOvr>
</p:sldLayout>
</file>

<file path=ppt/slideLayouts/slideLayout1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503219120"/>
      </p:ext>
    </p:extLst>
  </p:cSld>
  <p:clrMapOvr>
    <a:masterClrMapping/>
  </p:clrMapOvr>
</p:sldLayout>
</file>

<file path=ppt/slideLayouts/slideLayout1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848799621"/>
      </p:ext>
    </p:extLst>
  </p:cSld>
  <p:clrMapOvr>
    <a:masterClrMapping/>
  </p:clrMapOvr>
</p:sldLayout>
</file>

<file path=ppt/slideLayouts/slideLayout1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1770621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41050452"/>
      </p:ext>
    </p:extLst>
  </p:cSld>
  <p:clrMapOvr>
    <a:masterClrMapping/>
  </p:clrMapOvr>
</p:sldLayout>
</file>

<file path=ppt/slideLayouts/slideLayout1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242586774"/>
      </p:ext>
    </p:extLst>
  </p:cSld>
  <p:clrMapOvr>
    <a:masterClrMapping/>
  </p:clrMapOvr>
</p:sldLayout>
</file>

<file path=ppt/slideLayouts/slideLayout1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81498798"/>
      </p:ext>
    </p:extLst>
  </p:cSld>
  <p:clrMapOvr>
    <a:masterClrMapping/>
  </p:clrMapOvr>
</p:sldLayout>
</file>

<file path=ppt/slideLayouts/slideLayout1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17465173"/>
      </p:ext>
    </p:extLst>
  </p:cSld>
  <p:clrMapOvr>
    <a:masterClrMapping/>
  </p:clrMapOvr>
</p:sldLayout>
</file>

<file path=ppt/slideLayouts/slideLayout1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527351686"/>
      </p:ext>
    </p:extLst>
  </p:cSld>
  <p:clrMapOvr>
    <a:masterClrMapping/>
  </p:clrMapOvr>
</p:sldLayout>
</file>

<file path=ppt/slideLayouts/slideLayout1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2.27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003062806"/>
      </p:ext>
    </p:extLst>
  </p:cSld>
  <p:clrMapOvr>
    <a:masterClrMapping/>
  </p:clrMapOvr>
</p:sldLayout>
</file>

<file path=ppt/slideLayouts/slideLayout1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2.27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331028915"/>
      </p:ext>
    </p:extLst>
  </p:cSld>
  <p:clrMapOvr>
    <a:masterClrMapping/>
  </p:clrMapOvr>
</p:sldLayout>
</file>

<file path=ppt/slideLayouts/slideLayout1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2.27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41239669"/>
      </p:ext>
    </p:extLst>
  </p:cSld>
  <p:clrMapOvr>
    <a:masterClrMapping/>
  </p:clrMapOvr>
</p:sldLayout>
</file>

<file path=ppt/slideLayouts/slideLayout1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831060626"/>
      </p:ext>
    </p:extLst>
  </p:cSld>
  <p:clrMapOvr>
    <a:masterClrMapping/>
  </p:clrMapOvr>
</p:sldLayout>
</file>

<file path=ppt/slideLayouts/slideLayout1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572713359"/>
      </p:ext>
    </p:extLst>
  </p:cSld>
  <p:clrMapOvr>
    <a:masterClrMapping/>
  </p:clrMapOvr>
</p:sldLayout>
</file>

<file path=ppt/slideLayouts/slideLayout1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643124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69986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7345370"/>
      </p:ext>
    </p:extLst>
  </p:cSld>
  <p:clrMapOvr>
    <a:masterClrMapping/>
  </p:clrMapOvr>
</p:sldLayout>
</file>

<file path=ppt/slideLayouts/slideLayout1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2.27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06942360"/>
      </p:ext>
    </p:extLst>
  </p:cSld>
  <p:clrMapOvr>
    <a:masterClrMapping/>
  </p:clrMapOvr>
</p:sldLayout>
</file>

<file path=ppt/slideLayouts/slideLayout1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629415404"/>
      </p:ext>
    </p:extLst>
  </p:cSld>
  <p:clrMapOvr>
    <a:masterClrMapping/>
  </p:clrMapOvr>
</p:sldLayout>
</file>

<file path=ppt/slideLayouts/slideLayout1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084835750"/>
      </p:ext>
    </p:extLst>
  </p:cSld>
  <p:clrMapOvr>
    <a:masterClrMapping/>
  </p:clrMapOvr>
</p:sldLayout>
</file>

<file path=ppt/slideLayouts/slideLayout1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009696118"/>
      </p:ext>
    </p:extLst>
  </p:cSld>
  <p:clrMapOvr>
    <a:masterClrMapping/>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597471233"/>
      </p:ext>
    </p:extLst>
  </p:cSld>
  <p:clrMapOvr>
    <a:masterClrMapping/>
  </p:clrMapOvr>
</p:sldLayout>
</file>

<file path=ppt/slideLayouts/slideLayout1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018127920"/>
      </p:ext>
    </p:extLst>
  </p:cSld>
  <p:clrMapOvr>
    <a:masterClrMapping/>
  </p:clrMapOvr>
</p:sldLayout>
</file>

<file path=ppt/slideLayouts/slideLayout1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110289588"/>
      </p:ext>
    </p:extLst>
  </p:cSld>
  <p:clrMapOvr>
    <a:masterClrMapping/>
  </p:clrMapOvr>
</p:sldLayout>
</file>

<file path=ppt/slideLayouts/slideLayout1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609797913"/>
      </p:ext>
    </p:extLst>
  </p:cSld>
  <p:clrMapOvr>
    <a:masterClrMapping/>
  </p:clrMapOvr>
</p:sldLayout>
</file>

<file path=ppt/slideLayouts/slideLayout1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8578587"/>
      </p:ext>
    </p:extLst>
  </p:cSld>
  <p:clrMapOvr>
    <a:masterClrMapping/>
  </p:clrMapOvr>
</p:sldLayout>
</file>

<file path=ppt/slideLayouts/slideLayout1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4796341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7619969"/>
      </p:ext>
    </p:extLst>
  </p:cSld>
  <p:clrMapOvr>
    <a:masterClrMapping/>
  </p:clrMapOvr>
</p:sldLayout>
</file>

<file path=ppt/slideLayouts/slideLayout1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107437948"/>
      </p:ext>
    </p:extLst>
  </p:cSld>
  <p:clrMapOvr>
    <a:masterClrMapping/>
  </p:clrMapOvr>
</p:sldLayout>
</file>

<file path=ppt/slideLayouts/slideLayout1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25787777"/>
      </p:ext>
    </p:extLst>
  </p:cSld>
  <p:clrMapOvr>
    <a:masterClrMapping/>
  </p:clrMapOvr>
</p:sldLayout>
</file>

<file path=ppt/slideLayouts/slideLayout1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85497933"/>
      </p:ext>
    </p:extLst>
  </p:cSld>
  <p:clrMapOvr>
    <a:masterClrMapping/>
  </p:clrMapOvr>
</p:sldLayout>
</file>

<file path=ppt/slideLayouts/slideLayout1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05465101"/>
      </p:ext>
    </p:extLst>
  </p:cSld>
  <p:clrMapOvr>
    <a:masterClrMapping/>
  </p:clrMapOvr>
</p:sldLayout>
</file>

<file path=ppt/slideLayouts/slideLayout1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236334858"/>
      </p:ext>
    </p:extLst>
  </p:cSld>
  <p:clrMapOvr>
    <a:masterClrMapping/>
  </p:clrMapOvr>
</p:sldLayout>
</file>

<file path=ppt/slideLayouts/slideLayout1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897302681"/>
      </p:ext>
    </p:extLst>
  </p:cSld>
  <p:clrMapOvr>
    <a:masterClrMapping/>
  </p:clrMapOvr>
</p:sldLayout>
</file>

<file path=ppt/slideLayouts/slideLayout1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660434559"/>
      </p:ext>
    </p:extLst>
  </p:cSld>
  <p:clrMapOvr>
    <a:masterClrMapping/>
  </p:clrMapOvr>
</p:sldLayout>
</file>

<file path=ppt/slideLayouts/slideLayout1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557323014"/>
      </p:ext>
    </p:extLst>
  </p:cSld>
  <p:clrMapOvr>
    <a:masterClrMapping/>
  </p:clrMapOvr>
</p:sldLayout>
</file>

<file path=ppt/slideLayouts/slideLayout1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25010119"/>
      </p:ext>
    </p:extLst>
  </p:cSld>
  <p:clrMapOvr>
    <a:masterClrMapping/>
  </p:clrMapOvr>
</p:sldLayout>
</file>

<file path=ppt/slideLayouts/slideLayout1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245727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3346189"/>
      </p:ext>
    </p:extLst>
  </p:cSld>
  <p:clrMapOvr>
    <a:masterClrMapping/>
  </p:clrMapOvr>
</p:sldLayout>
</file>

<file path=ppt/slideLayouts/slideLayout1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065317387"/>
      </p:ext>
    </p:extLst>
  </p:cSld>
  <p:clrMapOvr>
    <a:masterClrMapping/>
  </p:clrMapOvr>
</p:sldLayout>
</file>

<file path=ppt/slideLayouts/slideLayout1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168122554"/>
      </p:ext>
    </p:extLst>
  </p:cSld>
  <p:clrMapOvr>
    <a:masterClrMapping/>
  </p:clrMapOvr>
</p:sldLayout>
</file>

<file path=ppt/slideLayouts/slideLayout1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608804788"/>
      </p:ext>
    </p:extLst>
  </p:cSld>
  <p:clrMapOvr>
    <a:masterClrMapping/>
  </p:clrMapOvr>
</p:sldLayout>
</file>

<file path=ppt/slideLayouts/slideLayout1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3.30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60932993"/>
      </p:ext>
    </p:extLst>
  </p:cSld>
  <p:clrMapOvr>
    <a:masterClrMapping/>
  </p:clrMapOvr>
</p:sldLayout>
</file>

<file path=ppt/slideLayouts/slideLayout1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3.30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263481003"/>
      </p:ext>
    </p:extLst>
  </p:cSld>
  <p:clrMapOvr>
    <a:masterClrMapping/>
  </p:clrMapOvr>
</p:sldLayout>
</file>

<file path=ppt/slideLayouts/slideLayout1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3.30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599822691"/>
      </p:ext>
    </p:extLst>
  </p:cSld>
  <p:clrMapOvr>
    <a:masterClrMapping/>
  </p:clrMapOvr>
</p:sldLayout>
</file>

<file path=ppt/slideLayouts/slideLayout1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3.30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333521206"/>
      </p:ext>
    </p:extLst>
  </p:cSld>
  <p:clrMapOvr>
    <a:masterClrMapping/>
  </p:clrMapOvr>
</p:sldLayout>
</file>

<file path=ppt/slideLayouts/slideLayout1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3.30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426085307"/>
      </p:ext>
    </p:extLst>
  </p:cSld>
  <p:clrMapOvr>
    <a:masterClrMapping/>
  </p:clrMapOvr>
</p:sldLayout>
</file>

<file path=ppt/slideLayouts/slideLayout1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3.30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465547831"/>
      </p:ext>
    </p:extLst>
  </p:cSld>
  <p:clrMapOvr>
    <a:masterClrMapping/>
  </p:clrMapOvr>
</p:sldLayout>
</file>

<file path=ppt/slideLayouts/slideLayout1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3.30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128553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2027740"/>
      </p:ext>
    </p:extLst>
  </p:cSld>
  <p:clrMapOvr>
    <a:masterClrMapping/>
  </p:clrMapOvr>
</p:sldLayout>
</file>

<file path=ppt/slideLayouts/slideLayout1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3.30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290508063"/>
      </p:ext>
    </p:extLst>
  </p:cSld>
  <p:clrMapOvr>
    <a:masterClrMapping/>
  </p:clrMapOvr>
</p:sldLayout>
</file>

<file path=ppt/slideLayouts/slideLayout1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3.30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021712427"/>
      </p:ext>
    </p:extLst>
  </p:cSld>
  <p:clrMapOvr>
    <a:masterClrMapping/>
  </p:clrMapOvr>
</p:sldLayout>
</file>

<file path=ppt/slideLayouts/slideLayout1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3.30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975724766"/>
      </p:ext>
    </p:extLst>
  </p:cSld>
  <p:clrMapOvr>
    <a:masterClrMapping/>
  </p:clrMapOvr>
</p:sldLayout>
</file>

<file path=ppt/slideLayouts/slideLayout1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3.30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970754156"/>
      </p:ext>
    </p:extLst>
  </p:cSld>
  <p:clrMapOvr>
    <a:masterClrMapping/>
  </p:clrMapOvr>
</p:sldLayout>
</file>

<file path=ppt/slideLayouts/slideLayout1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3.44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209264548"/>
      </p:ext>
    </p:extLst>
  </p:cSld>
  <p:clrMapOvr>
    <a:masterClrMapping/>
  </p:clrMapOvr>
</p:sldLayout>
</file>

<file path=ppt/slideLayouts/slideLayout1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3.44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960778845"/>
      </p:ext>
    </p:extLst>
  </p:cSld>
  <p:clrMapOvr>
    <a:masterClrMapping/>
  </p:clrMapOvr>
</p:sldLayout>
</file>

<file path=ppt/slideLayouts/slideLayout1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3.44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237779591"/>
      </p:ext>
    </p:extLst>
  </p:cSld>
  <p:clrMapOvr>
    <a:masterClrMapping/>
  </p:clrMapOvr>
</p:sldLayout>
</file>

<file path=ppt/slideLayouts/slideLayout1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3.44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336251522"/>
      </p:ext>
    </p:extLst>
  </p:cSld>
  <p:clrMapOvr>
    <a:masterClrMapping/>
  </p:clrMapOvr>
</p:sldLayout>
</file>

<file path=ppt/slideLayouts/slideLayout1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3.44</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803085981"/>
      </p:ext>
    </p:extLst>
  </p:cSld>
  <p:clrMapOvr>
    <a:masterClrMapping/>
  </p:clrMapOvr>
</p:sldLayout>
</file>

<file path=ppt/slideLayouts/slideLayout1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3.44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8180552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57166758"/>
      </p:ext>
    </p:extLst>
  </p:cSld>
  <p:clrMapOvr>
    <a:masterClrMapping/>
  </p:clrMapOvr>
</p:sldLayout>
</file>

<file path=ppt/slideLayouts/slideLayout1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3.44</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006720795"/>
      </p:ext>
    </p:extLst>
  </p:cSld>
  <p:clrMapOvr>
    <a:masterClrMapping/>
  </p:clrMapOvr>
</p:sldLayout>
</file>

<file path=ppt/slideLayouts/slideLayout1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3.44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580921387"/>
      </p:ext>
    </p:extLst>
  </p:cSld>
  <p:clrMapOvr>
    <a:masterClrMapping/>
  </p:clrMapOvr>
</p:sldLayout>
</file>

<file path=ppt/slideLayouts/slideLayout1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3.44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742789955"/>
      </p:ext>
    </p:extLst>
  </p:cSld>
  <p:clrMapOvr>
    <a:masterClrMapping/>
  </p:clrMapOvr>
</p:sldLayout>
</file>

<file path=ppt/slideLayouts/slideLayout1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3.44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670575732"/>
      </p:ext>
    </p:extLst>
  </p:cSld>
  <p:clrMapOvr>
    <a:masterClrMapping/>
  </p:clrMapOvr>
</p:sldLayout>
</file>

<file path=ppt/slideLayouts/slideLayout1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3.44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105886887"/>
      </p:ext>
    </p:extLst>
  </p:cSld>
  <p:clrMapOvr>
    <a:masterClrMapping/>
  </p:clrMapOvr>
</p:sldLayout>
</file>

<file path=ppt/slideLayouts/slideLayout1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solidFill>
                  <a:srgbClr val="000000"/>
                </a:solidFill>
              </a:rPr>
              <a:t>Fig 4.18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4208513825"/>
      </p:ext>
    </p:extLst>
  </p:cSld>
  <p:clrMapOvr>
    <a:masterClrMapping/>
  </p:clrMapOvr>
</p:sldLayout>
</file>

<file path=ppt/slideLayouts/slideLayout1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solidFill>
                  <a:srgbClr val="000000"/>
                </a:solidFill>
              </a:rPr>
              <a:t>Fig 4.18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3636214004"/>
      </p:ext>
    </p:extLst>
  </p:cSld>
  <p:clrMapOvr>
    <a:masterClrMapping/>
  </p:clrMapOvr>
</p:sldLayout>
</file>

<file path=ppt/slideLayouts/slideLayout1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solidFill>
                  <a:srgbClr val="000000"/>
                </a:solidFill>
              </a:rPr>
              <a:t>Fig 4.18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424286641"/>
      </p:ext>
    </p:extLst>
  </p:cSld>
  <p:clrMapOvr>
    <a:masterClrMapping/>
  </p:clrMapOvr>
</p:sldLayout>
</file>

<file path=ppt/slideLayouts/slideLayout1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2"/>
          <p:cNvSpPr>
            <a:spLocks noGrp="1" noChangeArrowheads="1"/>
          </p:cNvSpPr>
          <p:nvPr>
            <p:ph type="sldNum" sz="quarter" idx="10"/>
          </p:nvPr>
        </p:nvSpPr>
        <p:spPr>
          <a:ln/>
        </p:spPr>
        <p:txBody>
          <a:bodyPr/>
          <a:lstStyle>
            <a:lvl1pPr>
              <a:defRPr/>
            </a:lvl1pPr>
          </a:lstStyle>
          <a:p>
            <a:pPr>
              <a:defRPr/>
            </a:pPr>
            <a:r>
              <a:rPr lang="en-US">
                <a:solidFill>
                  <a:srgbClr val="000000"/>
                </a:solidFill>
              </a:rPr>
              <a:t>Fig 4.18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1407996726"/>
      </p:ext>
    </p:extLst>
  </p:cSld>
  <p:clrMapOvr>
    <a:masterClrMapping/>
  </p:clrMapOvr>
</p:sldLayout>
</file>

<file path=ppt/slideLayouts/slideLayout1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2"/>
          <p:cNvSpPr>
            <a:spLocks noGrp="1" noChangeArrowheads="1"/>
          </p:cNvSpPr>
          <p:nvPr>
            <p:ph type="sldNum" sz="quarter" idx="10"/>
          </p:nvPr>
        </p:nvSpPr>
        <p:spPr>
          <a:ln/>
        </p:spPr>
        <p:txBody>
          <a:bodyPr/>
          <a:lstStyle>
            <a:lvl1pPr>
              <a:defRPr/>
            </a:lvl1pPr>
          </a:lstStyle>
          <a:p>
            <a:pPr>
              <a:defRPr/>
            </a:pPr>
            <a:r>
              <a:rPr lang="en-US">
                <a:solidFill>
                  <a:srgbClr val="000000"/>
                </a:solidFill>
              </a:rPr>
              <a:t>Fig 4.18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36778930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91261833"/>
      </p:ext>
    </p:extLst>
  </p:cSld>
  <p:clrMapOvr>
    <a:masterClrMapping/>
  </p:clrMapOvr>
</p:sldLayout>
</file>

<file path=ppt/slideLayouts/slideLayout1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Rectangle 2"/>
          <p:cNvSpPr>
            <a:spLocks noGrp="1" noChangeArrowheads="1"/>
          </p:cNvSpPr>
          <p:nvPr>
            <p:ph type="sldNum" sz="quarter" idx="10"/>
          </p:nvPr>
        </p:nvSpPr>
        <p:spPr>
          <a:ln/>
        </p:spPr>
        <p:txBody>
          <a:bodyPr/>
          <a:lstStyle>
            <a:lvl1pPr>
              <a:defRPr/>
            </a:lvl1pPr>
          </a:lstStyle>
          <a:p>
            <a:pPr>
              <a:defRPr/>
            </a:pPr>
            <a:r>
              <a:rPr lang="en-US">
                <a:solidFill>
                  <a:srgbClr val="000000"/>
                </a:solidFill>
              </a:rPr>
              <a:t>Fig 4.18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3754270463"/>
      </p:ext>
    </p:extLst>
  </p:cSld>
  <p:clrMapOvr>
    <a:masterClrMapping/>
  </p:clrMapOvr>
</p:sldLayout>
</file>

<file path=ppt/slideLayouts/slideLayout1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solidFill>
                  <a:srgbClr val="000000"/>
                </a:solidFill>
              </a:rPr>
              <a:t>Fig 4.18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4146171764"/>
      </p:ext>
    </p:extLst>
  </p:cSld>
  <p:clrMapOvr>
    <a:masterClrMapping/>
  </p:clrMapOvr>
</p:sldLayout>
</file>

<file path=ppt/slideLayouts/slideLayout1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solidFill>
                  <a:srgbClr val="000000"/>
                </a:solidFill>
              </a:rPr>
              <a:t>Fig 4.18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383556081"/>
      </p:ext>
    </p:extLst>
  </p:cSld>
  <p:clrMapOvr>
    <a:masterClrMapping/>
  </p:clrMapOvr>
</p:sldLayout>
</file>

<file path=ppt/slideLayouts/slideLayout1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solidFill>
                  <a:srgbClr val="000000"/>
                </a:solidFill>
              </a:rPr>
              <a:t>Fig 4.18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3410221572"/>
      </p:ext>
    </p:extLst>
  </p:cSld>
  <p:clrMapOvr>
    <a:masterClrMapping/>
  </p:clrMapOvr>
</p:sldLayout>
</file>

<file path=ppt/slideLayouts/slideLayout1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solidFill>
                  <a:srgbClr val="000000"/>
                </a:solidFill>
              </a:rPr>
              <a:t>Fig 4.18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3720308793"/>
      </p:ext>
    </p:extLst>
  </p:cSld>
  <p:clrMapOvr>
    <a:masterClrMapping/>
  </p:clrMapOvr>
</p:sldLayout>
</file>

<file path=ppt/slideLayouts/slideLayout1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solidFill>
                  <a:srgbClr val="000000"/>
                </a:solidFill>
              </a:rPr>
              <a:t>Fig 4.18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1018521126"/>
      </p:ext>
    </p:extLst>
  </p:cSld>
  <p:clrMapOvr>
    <a:masterClrMapping/>
  </p:clrMapOvr>
</p:sldLayout>
</file>

<file path=ppt/slideLayouts/slideLayout1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728798071"/>
      </p:ext>
    </p:extLst>
  </p:cSld>
  <p:clrMapOvr>
    <a:masterClrMapping/>
  </p:clrMapOvr>
</p:sldLayout>
</file>

<file path=ppt/slideLayouts/slideLayout1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1609805200"/>
      </p:ext>
    </p:extLst>
  </p:cSld>
  <p:clrMapOvr>
    <a:masterClrMapping/>
  </p:clrMapOvr>
</p:sldLayout>
</file>

<file path=ppt/slideLayouts/slideLayout1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978585952"/>
      </p:ext>
    </p:extLst>
  </p:cSld>
  <p:clrMapOvr>
    <a:masterClrMapping/>
  </p:clrMapOvr>
</p:sldLayout>
</file>

<file path=ppt/slideLayouts/slideLayout1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30435296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66055761"/>
      </p:ext>
    </p:extLst>
  </p:cSld>
  <p:clrMapOvr>
    <a:masterClrMapping/>
  </p:clrMapOvr>
</p:sldLayout>
</file>

<file path=ppt/slideLayouts/slideLayout1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2773650382"/>
      </p:ext>
    </p:extLst>
  </p:cSld>
  <p:clrMapOvr>
    <a:masterClrMapping/>
  </p:clrMapOvr>
</p:sldLayout>
</file>

<file path=ppt/slideLayouts/slideLayout1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1955845026"/>
      </p:ext>
    </p:extLst>
  </p:cSld>
  <p:clrMapOvr>
    <a:masterClrMapping/>
  </p:clrMapOvr>
</p:sldLayout>
</file>

<file path=ppt/slideLayouts/slideLayout1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2234731604"/>
      </p:ext>
    </p:extLst>
  </p:cSld>
  <p:clrMapOvr>
    <a:masterClrMapping/>
  </p:clrMapOvr>
</p:sldLayout>
</file>

<file path=ppt/slideLayouts/slideLayout1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1712579324"/>
      </p:ext>
    </p:extLst>
  </p:cSld>
  <p:clrMapOvr>
    <a:masterClrMapping/>
  </p:clrMapOvr>
</p:sldLayout>
</file>

<file path=ppt/slideLayouts/slideLayout1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1610766164"/>
      </p:ext>
    </p:extLst>
  </p:cSld>
  <p:clrMapOvr>
    <a:masterClrMapping/>
  </p:clrMapOvr>
</p:sldLayout>
</file>

<file path=ppt/slideLayouts/slideLayout1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1756500822"/>
      </p:ext>
    </p:extLst>
  </p:cSld>
  <p:clrMapOvr>
    <a:masterClrMapping/>
  </p:clrMapOvr>
</p:sldLayout>
</file>

<file path=ppt/slideLayouts/slideLayout1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3827638607"/>
      </p:ext>
    </p:extLst>
  </p:cSld>
  <p:clrMapOvr>
    <a:masterClrMapping/>
  </p:clrMapOvr>
</p:sldLayout>
</file>

<file path=ppt/slideLayouts/slideLayout15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3991082378"/>
      </p:ext>
    </p:extLst>
  </p:cSld>
  <p:clrMapOvr>
    <a:masterClrMapping/>
  </p:clrMapOvr>
</p:sldLayout>
</file>

<file path=ppt/slideLayouts/slideLayout15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2"/>
          <p:cNvSpPr>
            <a:spLocks noGrp="1" noChangeArrowheads="1"/>
          </p:cNvSpPr>
          <p:nvPr>
            <p:ph type="ftr" sz="quarter" idx="10"/>
          </p:nvPr>
        </p:nvSpPr>
        <p:spPr>
          <a:ln/>
        </p:spPr>
        <p:txBody>
          <a:bodyPr/>
          <a:lstStyle>
            <a:lvl1pPr>
              <a:defRPr/>
            </a:lvl1pPr>
          </a:lstStyle>
          <a:p>
            <a:pPr>
              <a:defRPr/>
            </a:pPr>
            <a:r>
              <a:rPr lang="en-US">
                <a:solidFill>
                  <a:srgbClr val="000000"/>
                </a:solidFill>
              </a:rPr>
              <a:t>From</a:t>
            </a:r>
            <a:r>
              <a:rPr lang="en-US" i="1">
                <a:solidFill>
                  <a:srgbClr val="000000"/>
                </a:solidFill>
              </a:rPr>
              <a:t> Principles of Electronic Materials and Devices, Third Edition</a:t>
            </a:r>
            <a:r>
              <a:rPr lang="en-US">
                <a:solidFill>
                  <a:srgbClr val="000000"/>
                </a:solidFill>
              </a:rPr>
              <a:t>, S.O. Kasap (© McGraw-Hill, 2005)</a:t>
            </a:r>
          </a:p>
        </p:txBody>
      </p:sp>
    </p:spTree>
    <p:extLst>
      <p:ext uri="{BB962C8B-B14F-4D97-AF65-F5344CB8AC3E}">
        <p14:creationId xmlns:p14="http://schemas.microsoft.com/office/powerpoint/2010/main" val="1696940772"/>
      </p:ext>
    </p:extLst>
  </p:cSld>
  <p:clrMapOvr>
    <a:masterClrMapping/>
  </p:clrMapOvr>
</p:sldLayout>
</file>

<file path=ppt/slideLayouts/slideLayout1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3950563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54835618"/>
      </p:ext>
    </p:extLst>
  </p:cSld>
  <p:clrMapOvr>
    <a:masterClrMapping/>
  </p:clrMapOvr>
</p:sldLayout>
</file>

<file path=ppt/slideLayouts/slideLayout1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8593979"/>
      </p:ext>
    </p:extLst>
  </p:cSld>
  <p:clrMapOvr>
    <a:masterClrMapping/>
  </p:clrMapOvr>
</p:sldLayout>
</file>

<file path=ppt/slideLayouts/slideLayout1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891377628"/>
      </p:ext>
    </p:extLst>
  </p:cSld>
  <p:clrMapOvr>
    <a:masterClrMapping/>
  </p:clrMapOvr>
</p:sldLayout>
</file>

<file path=ppt/slideLayouts/slideLayout1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448160618"/>
      </p:ext>
    </p:extLst>
  </p:cSld>
  <p:clrMapOvr>
    <a:masterClrMapping/>
  </p:clrMapOvr>
</p:sldLayout>
</file>

<file path=ppt/slideLayouts/slideLayout1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988978643"/>
      </p:ext>
    </p:extLst>
  </p:cSld>
  <p:clrMapOvr>
    <a:masterClrMapping/>
  </p:clrMapOvr>
</p:sldLayout>
</file>

<file path=ppt/slideLayouts/slideLayout1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86529930"/>
      </p:ext>
    </p:extLst>
  </p:cSld>
  <p:clrMapOvr>
    <a:masterClrMapping/>
  </p:clrMapOvr>
</p:sldLayout>
</file>

<file path=ppt/slideLayouts/slideLayout1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359915644"/>
      </p:ext>
    </p:extLst>
  </p:cSld>
  <p:clrMapOvr>
    <a:masterClrMapping/>
  </p:clrMapOvr>
</p:sldLayout>
</file>

<file path=ppt/slideLayouts/slideLayout1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67068637"/>
      </p:ext>
    </p:extLst>
  </p:cSld>
  <p:clrMapOvr>
    <a:masterClrMapping/>
  </p:clrMapOvr>
</p:sldLayout>
</file>

<file path=ppt/slideLayouts/slideLayout1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33469210"/>
      </p:ext>
    </p:extLst>
  </p:cSld>
  <p:clrMapOvr>
    <a:masterClrMapping/>
  </p:clrMapOvr>
</p:sldLayout>
</file>

<file path=ppt/slideLayouts/slideLayout1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259682946"/>
      </p:ext>
    </p:extLst>
  </p:cSld>
  <p:clrMapOvr>
    <a:masterClrMapping/>
  </p:clrMapOvr>
</p:sldLayout>
</file>

<file path=ppt/slideLayouts/slideLayout1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2449896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13361032"/>
      </p:ext>
    </p:extLst>
  </p:cSld>
  <p:clrMapOvr>
    <a:masterClrMapping/>
  </p:clrMapOvr>
</p:sldLayout>
</file>

<file path=ppt/slideLayouts/slideLayout1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5.22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400154004"/>
      </p:ext>
    </p:extLst>
  </p:cSld>
  <p:clrMapOvr>
    <a:masterClrMapping/>
  </p:clrMapOvr>
</p:sldLayout>
</file>

<file path=ppt/slideLayouts/slideLayout1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5.22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52426034"/>
      </p:ext>
    </p:extLst>
  </p:cSld>
  <p:clrMapOvr>
    <a:masterClrMapping/>
  </p:clrMapOvr>
</p:sldLayout>
</file>

<file path=ppt/slideLayouts/slideLayout1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5.22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64993604"/>
      </p:ext>
    </p:extLst>
  </p:cSld>
  <p:clrMapOvr>
    <a:masterClrMapping/>
  </p:clrMapOvr>
</p:sldLayout>
</file>

<file path=ppt/slideLayouts/slideLayout1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5.22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23768030"/>
      </p:ext>
    </p:extLst>
  </p:cSld>
  <p:clrMapOvr>
    <a:masterClrMapping/>
  </p:clrMapOvr>
</p:sldLayout>
</file>

<file path=ppt/slideLayouts/slideLayout1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5.22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25703628"/>
      </p:ext>
    </p:extLst>
  </p:cSld>
  <p:clrMapOvr>
    <a:masterClrMapping/>
  </p:clrMapOvr>
</p:sldLayout>
</file>

<file path=ppt/slideLayouts/slideLayout1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5.22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182601373"/>
      </p:ext>
    </p:extLst>
  </p:cSld>
  <p:clrMapOvr>
    <a:masterClrMapping/>
  </p:clrMapOvr>
</p:sldLayout>
</file>

<file path=ppt/slideLayouts/slideLayout1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5.22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341956277"/>
      </p:ext>
    </p:extLst>
  </p:cSld>
  <p:clrMapOvr>
    <a:masterClrMapping/>
  </p:clrMapOvr>
</p:sldLayout>
</file>

<file path=ppt/slideLayouts/slideLayout1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5.22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865868336"/>
      </p:ext>
    </p:extLst>
  </p:cSld>
  <p:clrMapOvr>
    <a:masterClrMapping/>
  </p:clrMapOvr>
</p:sldLayout>
</file>

<file path=ppt/slideLayouts/slideLayout1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5.22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199863429"/>
      </p:ext>
    </p:extLst>
  </p:cSld>
  <p:clrMapOvr>
    <a:masterClrMapping/>
  </p:clrMapOvr>
</p:sldLayout>
</file>

<file path=ppt/slideLayouts/slideLayout1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5.22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3148389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57281347"/>
      </p:ext>
    </p:extLst>
  </p:cSld>
  <p:clrMapOvr>
    <a:masterClrMapping/>
  </p:clrMapOvr>
</p:sldLayout>
</file>

<file path=ppt/slideLayouts/slideLayout1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5.22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656286473"/>
      </p:ext>
    </p:extLst>
  </p:cSld>
  <p:clrMapOvr>
    <a:masterClrMapping/>
  </p:clrMapOvr>
</p:sldLayout>
</file>

<file path=ppt/slideLayouts/slideLayout1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5.39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532810883"/>
      </p:ext>
    </p:extLst>
  </p:cSld>
  <p:clrMapOvr>
    <a:masterClrMapping/>
  </p:clrMapOvr>
</p:sldLayout>
</file>

<file path=ppt/slideLayouts/slideLayout1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5.39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166368915"/>
      </p:ext>
    </p:extLst>
  </p:cSld>
  <p:clrMapOvr>
    <a:masterClrMapping/>
  </p:clrMapOvr>
</p:sldLayout>
</file>

<file path=ppt/slideLayouts/slideLayout1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5.39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51371661"/>
      </p:ext>
    </p:extLst>
  </p:cSld>
  <p:clrMapOvr>
    <a:masterClrMapping/>
  </p:clrMapOvr>
</p:sldLayout>
</file>

<file path=ppt/slideLayouts/slideLayout1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5.39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062729296"/>
      </p:ext>
    </p:extLst>
  </p:cSld>
  <p:clrMapOvr>
    <a:masterClrMapping/>
  </p:clrMapOvr>
</p:sldLayout>
</file>

<file path=ppt/slideLayouts/slideLayout1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5.39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452067785"/>
      </p:ext>
    </p:extLst>
  </p:cSld>
  <p:clrMapOvr>
    <a:masterClrMapping/>
  </p:clrMapOvr>
</p:sldLayout>
</file>

<file path=ppt/slideLayouts/slideLayout1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5.39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19643254"/>
      </p:ext>
    </p:extLst>
  </p:cSld>
  <p:clrMapOvr>
    <a:masterClrMapping/>
  </p:clrMapOvr>
</p:sldLayout>
</file>

<file path=ppt/slideLayouts/slideLayout1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5.39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581616035"/>
      </p:ext>
    </p:extLst>
  </p:cSld>
  <p:clrMapOvr>
    <a:masterClrMapping/>
  </p:clrMapOvr>
</p:sldLayout>
</file>

<file path=ppt/slideLayouts/slideLayout1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5.39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036139864"/>
      </p:ext>
    </p:extLst>
  </p:cSld>
  <p:clrMapOvr>
    <a:masterClrMapping/>
  </p:clrMapOvr>
</p:sldLayout>
</file>

<file path=ppt/slideLayouts/slideLayout1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5.39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375953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757147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1.14</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12973696"/>
      </p:ext>
    </p:extLst>
  </p:cSld>
  <p:clrMapOvr>
    <a:masterClrMapping/>
  </p:clrMapOvr>
</p:sldLayout>
</file>

<file path=ppt/slideLayouts/slideLayout1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5.39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848935951"/>
      </p:ext>
    </p:extLst>
  </p:cSld>
  <p:clrMapOvr>
    <a:masterClrMapping/>
  </p:clrMapOvr>
</p:sldLayout>
</file>

<file path=ppt/slideLayouts/slideLayout1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5.39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875814929"/>
      </p:ext>
    </p:extLst>
  </p:cSld>
  <p:clrMapOvr>
    <a:masterClrMapping/>
  </p:clrMapOvr>
</p:sldLayout>
</file>

<file path=ppt/slideLayouts/slideLayout1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558678407"/>
      </p:ext>
    </p:extLst>
  </p:cSld>
  <p:clrMapOvr>
    <a:masterClrMapping/>
  </p:clrMapOvr>
</p:sldLayout>
</file>

<file path=ppt/slideLayouts/slideLayout1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601744957"/>
      </p:ext>
    </p:extLst>
  </p:cSld>
  <p:clrMapOvr>
    <a:masterClrMapping/>
  </p:clrMapOvr>
</p:sldLayout>
</file>

<file path=ppt/slideLayouts/slideLayout1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573491876"/>
      </p:ext>
    </p:extLst>
  </p:cSld>
  <p:clrMapOvr>
    <a:masterClrMapping/>
  </p:clrMapOvr>
</p:sldLayout>
</file>

<file path=ppt/slideLayouts/slideLayout1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037427574"/>
      </p:ext>
    </p:extLst>
  </p:cSld>
  <p:clrMapOvr>
    <a:masterClrMapping/>
  </p:clrMapOvr>
</p:sldLayout>
</file>

<file path=ppt/slideLayouts/slideLayout1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500052362"/>
      </p:ext>
    </p:extLst>
  </p:cSld>
  <p:clrMapOvr>
    <a:masterClrMapping/>
  </p:clrMapOvr>
</p:sldLayout>
</file>

<file path=ppt/slideLayouts/slideLayout1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654560626"/>
      </p:ext>
    </p:extLst>
  </p:cSld>
  <p:clrMapOvr>
    <a:masterClrMapping/>
  </p:clrMapOvr>
</p:sldLayout>
</file>

<file path=ppt/slideLayouts/slideLayout1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333682184"/>
      </p:ext>
    </p:extLst>
  </p:cSld>
  <p:clrMapOvr>
    <a:masterClrMapping/>
  </p:clrMapOvr>
</p:sldLayout>
</file>

<file path=ppt/slideLayouts/slideLayout1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5893176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14661776"/>
      </p:ext>
    </p:extLst>
  </p:cSld>
  <p:clrMapOvr>
    <a:masterClrMapping/>
  </p:clrMapOvr>
</p:sldLayout>
</file>

<file path=ppt/slideLayouts/slideLayout1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717688376"/>
      </p:ext>
    </p:extLst>
  </p:cSld>
  <p:clrMapOvr>
    <a:masterClrMapping/>
  </p:clrMapOvr>
</p:sldLayout>
</file>

<file path=ppt/slideLayouts/slideLayout1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940037621"/>
      </p:ext>
    </p:extLst>
  </p:cSld>
  <p:clrMapOvr>
    <a:masterClrMapping/>
  </p:clrMapOvr>
</p:sldLayout>
</file>

<file path=ppt/slideLayouts/slideLayout1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625981807"/>
      </p:ext>
    </p:extLst>
  </p:cSld>
  <p:clrMapOvr>
    <a:masterClrMapping/>
  </p:clrMapOvr>
</p:sldLayout>
</file>

<file path=ppt/slideLayouts/slideLayout16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888967987"/>
      </p:ext>
    </p:extLst>
  </p:cSld>
  <p:clrMapOvr>
    <a:masterClrMapping/>
  </p:clrMapOvr>
</p:sldLayout>
</file>

<file path=ppt/slideLayouts/slideLayout1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28835092"/>
      </p:ext>
    </p:extLst>
  </p:cSld>
  <p:clrMapOvr>
    <a:masterClrMapping/>
  </p:clrMapOvr>
</p:sldLayout>
</file>

<file path=ppt/slideLayouts/slideLayout1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789731382"/>
      </p:ext>
    </p:extLst>
  </p:cSld>
  <p:clrMapOvr>
    <a:masterClrMapping/>
  </p:clrMapOvr>
</p:sldLayout>
</file>

<file path=ppt/slideLayouts/slideLayout1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243114345"/>
      </p:ext>
    </p:extLst>
  </p:cSld>
  <p:clrMapOvr>
    <a:masterClrMapping/>
  </p:clrMapOvr>
</p:sldLayout>
</file>

<file path=ppt/slideLayouts/slideLayout1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113610645"/>
      </p:ext>
    </p:extLst>
  </p:cSld>
  <p:clrMapOvr>
    <a:masterClrMapping/>
  </p:clrMapOvr>
</p:sldLayout>
</file>

<file path=ppt/slideLayouts/slideLayout1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712238932"/>
      </p:ext>
    </p:extLst>
  </p:cSld>
  <p:clrMapOvr>
    <a:masterClrMapping/>
  </p:clrMapOvr>
</p:sldLayout>
</file>

<file path=ppt/slideLayouts/slideLayout1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0300938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1.14</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70430720"/>
      </p:ext>
    </p:extLst>
  </p:cSld>
  <p:clrMapOvr>
    <a:masterClrMapping/>
  </p:clrMapOvr>
</p:sldLayout>
</file>

<file path=ppt/slideLayouts/slideLayout1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889058049"/>
      </p:ext>
    </p:extLst>
  </p:cSld>
  <p:clrMapOvr>
    <a:masterClrMapping/>
  </p:clrMapOvr>
</p:sldLayout>
</file>

<file path=ppt/slideLayouts/slideLayout1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406727640"/>
      </p:ext>
    </p:extLst>
  </p:cSld>
  <p:clrMapOvr>
    <a:masterClrMapping/>
  </p:clrMapOvr>
</p:sldLayout>
</file>

<file path=ppt/slideLayouts/slideLayout1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596965932"/>
      </p:ext>
    </p:extLst>
  </p:cSld>
  <p:clrMapOvr>
    <a:masterClrMapping/>
  </p:clrMapOvr>
</p:sldLayout>
</file>

<file path=ppt/slideLayouts/slideLayout1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138961004"/>
      </p:ext>
    </p:extLst>
  </p:cSld>
  <p:clrMapOvr>
    <a:masterClrMapping/>
  </p:clrMapOvr>
</p:sldLayout>
</file>

<file path=ppt/slideLayouts/slideLayout16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719669402"/>
      </p:ext>
    </p:extLst>
  </p:cSld>
  <p:clrMapOvr>
    <a:masterClrMapping/>
  </p:clrMapOvr>
</p:sldLayout>
</file>

<file path=ppt/slideLayouts/slideLayout1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867647218"/>
      </p:ext>
    </p:extLst>
  </p:cSld>
  <p:clrMapOvr>
    <a:masterClrMapping/>
  </p:clrMapOvr>
</p:sldLayout>
</file>

<file path=ppt/slideLayouts/slideLayout1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763760133"/>
      </p:ext>
    </p:extLst>
  </p:cSld>
  <p:clrMapOvr>
    <a:masterClrMapping/>
  </p:clrMapOvr>
</p:sldLayout>
</file>

<file path=ppt/slideLayouts/slideLayout1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710421367"/>
      </p:ext>
    </p:extLst>
  </p:cSld>
  <p:clrMapOvr>
    <a:masterClrMapping/>
  </p:clrMapOvr>
</p:sldLayout>
</file>

<file path=ppt/slideLayouts/slideLayout1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439492972"/>
      </p:ext>
    </p:extLst>
  </p:cSld>
  <p:clrMapOvr>
    <a:masterClrMapping/>
  </p:clrMapOvr>
</p:sldLayout>
</file>

<file path=ppt/slideLayouts/slideLayout1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0140005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44574465"/>
      </p:ext>
    </p:extLst>
  </p:cSld>
  <p:clrMapOvr>
    <a:masterClrMapping/>
  </p:clrMapOvr>
</p:sldLayout>
</file>

<file path=ppt/slideLayouts/slideLayout1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98003072"/>
      </p:ext>
    </p:extLst>
  </p:cSld>
  <p:clrMapOvr>
    <a:masterClrMapping/>
  </p:clrMapOvr>
</p:sldLayout>
</file>

<file path=ppt/slideLayouts/slideLayout1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160945377"/>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398388376"/>
      </p:ext>
    </p:extLst>
  </p:cSld>
  <p:clrMapOvr>
    <a:masterClrMapping/>
  </p:clrMapOvr>
</p:sldLayout>
</file>

<file path=ppt/slideLayouts/slideLayout1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4033362"/>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10647230"/>
      </p:ext>
    </p:extLst>
  </p:cSld>
  <p:clrMapOvr>
    <a:masterClrMapping/>
  </p:clrMapOvr>
</p:sldLayout>
</file>

<file path=ppt/slideLayouts/slideLayout16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271725655"/>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708329427"/>
      </p:ext>
    </p:extLst>
  </p:cSld>
  <p:clrMapOvr>
    <a:masterClrMapping/>
  </p:clrMapOvr>
</p:sldLayout>
</file>

<file path=ppt/slideLayouts/slideLayout1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473981387"/>
      </p:ext>
    </p:extLst>
  </p:cSld>
  <p:clrMapOvr>
    <a:masterClrMapping/>
  </p:clrMapOvr>
</p:sldLayout>
</file>

<file path=ppt/slideLayouts/slideLayout1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101666936"/>
      </p:ext>
    </p:extLst>
  </p:cSld>
  <p:clrMapOvr>
    <a:masterClrMapping/>
  </p:clrMapOvr>
</p:sldLayout>
</file>

<file path=ppt/slideLayouts/slideLayout1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6.27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013724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70031162"/>
      </p:ext>
    </p:extLst>
  </p:cSld>
  <p:clrMapOvr>
    <a:masterClrMapping/>
  </p:clrMapOvr>
</p:sldLayout>
</file>

<file path=ppt/slideLayouts/slideLayout1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6.27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203654068"/>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6.27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15828387"/>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040352834"/>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398130983"/>
      </p:ext>
    </p:extLst>
  </p:cSld>
  <p:clrMapOvr>
    <a:masterClrMapping/>
  </p:clrMapOvr>
</p:sldLayout>
</file>

<file path=ppt/slideLayouts/slideLayout1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693928455"/>
      </p:ext>
    </p:extLst>
  </p:cSld>
  <p:clrMapOvr>
    <a:masterClrMapping/>
  </p:clrMapOvr>
</p:sldLayout>
</file>

<file path=ppt/slideLayouts/slideLayout1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880855046"/>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6.36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895211266"/>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6.36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819249297"/>
      </p:ext>
    </p:extLst>
  </p:cSld>
  <p:clrMapOvr>
    <a:masterClrMapping/>
  </p:clrMapOvr>
</p:sldLayout>
</file>

<file path=ppt/slideLayouts/slideLayout1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6.36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428087566"/>
      </p:ext>
    </p:extLst>
  </p:cSld>
  <p:clrMapOvr>
    <a:masterClrMapping/>
  </p:clrMapOvr>
</p:sldLayout>
</file>

<file path=ppt/slideLayouts/slideLayout1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6.36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9025125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17992613"/>
      </p:ext>
    </p:extLst>
  </p:cSld>
  <p:clrMapOvr>
    <a:masterClrMapping/>
  </p:clrMapOvr>
</p:sldLayout>
</file>

<file path=ppt/slideLayouts/slideLayout1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6.36</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70760103"/>
      </p:ext>
    </p:extLst>
  </p:cSld>
  <p:clrMapOvr>
    <a:masterClrMapping/>
  </p:clrMapOvr>
</p:sldLayout>
</file>

<file path=ppt/slideLayouts/slideLayout1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6.36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8445868"/>
      </p:ext>
    </p:extLst>
  </p:cSld>
  <p:clrMapOvr>
    <a:masterClrMapping/>
  </p:clrMapOvr>
</p:sldLayout>
</file>

<file path=ppt/slideLayouts/slideLayout1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6.36</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706998164"/>
      </p:ext>
    </p:extLst>
  </p:cSld>
  <p:clrMapOvr>
    <a:masterClrMapping/>
  </p:clrMapOvr>
</p:sldLayout>
</file>

<file path=ppt/slideLayouts/slideLayout1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6.36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90477674"/>
      </p:ext>
    </p:extLst>
  </p:cSld>
  <p:clrMapOvr>
    <a:masterClrMapping/>
  </p:clrMapOvr>
</p:sldLayout>
</file>

<file path=ppt/slideLayouts/slideLayout1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6.36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25824710"/>
      </p:ext>
    </p:extLst>
  </p:cSld>
  <p:clrMapOvr>
    <a:masterClrMapping/>
  </p:clrMapOvr>
</p:sldLayout>
</file>

<file path=ppt/slideLayouts/slideLayout1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6.36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894457280"/>
      </p:ext>
    </p:extLst>
  </p:cSld>
  <p:clrMapOvr>
    <a:masterClrMapping/>
  </p:clrMapOvr>
</p:sldLayout>
</file>

<file path=ppt/slideLayouts/slideLayout1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6.36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778004057"/>
      </p:ext>
    </p:extLst>
  </p:cSld>
  <p:clrMapOvr>
    <a:masterClrMapping/>
  </p:clrMapOvr>
</p:sldLayout>
</file>

<file path=ppt/slideLayouts/slideLayout16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622364732"/>
      </p:ext>
    </p:extLst>
  </p:cSld>
  <p:clrMapOvr>
    <a:masterClrMapping/>
  </p:clrMapOvr>
</p:sldLayout>
</file>

<file path=ppt/slideLayouts/slideLayout16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593666254"/>
      </p:ext>
    </p:extLst>
  </p:cSld>
  <p:clrMapOvr>
    <a:masterClrMapping/>
  </p:clrMapOvr>
</p:sldLayout>
</file>

<file path=ppt/slideLayouts/slideLayout16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7443699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40060660"/>
      </p:ext>
    </p:extLst>
  </p:cSld>
  <p:clrMapOvr>
    <a:masterClrMapping/>
  </p:clrMapOvr>
</p:sldLayout>
</file>

<file path=ppt/slideLayouts/slideLayout16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58593521"/>
      </p:ext>
    </p:extLst>
  </p:cSld>
  <p:clrMapOvr>
    <a:masterClrMapping/>
  </p:clrMapOvr>
</p:sldLayout>
</file>

<file path=ppt/slideLayouts/slideLayout16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60592347"/>
      </p:ext>
    </p:extLst>
  </p:cSld>
  <p:clrMapOvr>
    <a:masterClrMapping/>
  </p:clrMapOvr>
</p:sldLayout>
</file>

<file path=ppt/slideLayouts/slideLayout16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369612952"/>
      </p:ext>
    </p:extLst>
  </p:cSld>
  <p:clrMapOvr>
    <a:masterClrMapping/>
  </p:clrMapOvr>
</p:sldLayout>
</file>

<file path=ppt/slideLayouts/slideLayout16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914186410"/>
      </p:ext>
    </p:extLst>
  </p:cSld>
  <p:clrMapOvr>
    <a:masterClrMapping/>
  </p:clrMapOvr>
</p:sldLayout>
</file>

<file path=ppt/slideLayouts/slideLayout16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77818512"/>
      </p:ext>
    </p:extLst>
  </p:cSld>
  <p:clrMapOvr>
    <a:masterClrMapping/>
  </p:clrMapOvr>
</p:sldLayout>
</file>

<file path=ppt/slideLayouts/slideLayout16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580508650"/>
      </p:ext>
    </p:extLst>
  </p:cSld>
  <p:clrMapOvr>
    <a:masterClrMapping/>
  </p:clrMapOvr>
</p:sldLayout>
</file>

<file path=ppt/slideLayouts/slideLayout16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514153980"/>
      </p:ext>
    </p:extLst>
  </p:cSld>
  <p:clrMapOvr>
    <a:masterClrMapping/>
  </p:clrMapOvr>
</p:sldLayout>
</file>

<file path=ppt/slideLayouts/slideLayout16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510605215"/>
      </p:ext>
    </p:extLst>
  </p:cSld>
  <p:clrMapOvr>
    <a:masterClrMapping/>
  </p:clrMapOvr>
</p:sldLayout>
</file>

<file path=ppt/slideLayouts/slideLayout16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223053397"/>
      </p:ext>
    </p:extLst>
  </p:cSld>
  <p:clrMapOvr>
    <a:masterClrMapping/>
  </p:clrMapOvr>
</p:sldLayout>
</file>

<file path=ppt/slideLayouts/slideLayout16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6826041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14869606"/>
      </p:ext>
    </p:extLst>
  </p:cSld>
  <p:clrMapOvr>
    <a:masterClrMapping/>
  </p:clrMapOvr>
</p:sldLayout>
</file>

<file path=ppt/slideLayouts/slideLayout16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977168425"/>
      </p:ext>
    </p:extLst>
  </p:cSld>
  <p:clrMapOvr>
    <a:masterClrMapping/>
  </p:clrMapOvr>
</p:sldLayout>
</file>

<file path=ppt/slideLayouts/slideLayout16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03427679"/>
      </p:ext>
    </p:extLst>
  </p:cSld>
  <p:clrMapOvr>
    <a:masterClrMapping/>
  </p:clrMapOvr>
</p:sldLayout>
</file>

<file path=ppt/slideLayouts/slideLayout16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004619843"/>
      </p:ext>
    </p:extLst>
  </p:cSld>
  <p:clrMapOvr>
    <a:masterClrMapping/>
  </p:clrMapOvr>
</p:sldLayout>
</file>

<file path=ppt/slideLayouts/slideLayout16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37961323"/>
      </p:ext>
    </p:extLst>
  </p:cSld>
  <p:clrMapOvr>
    <a:masterClrMapping/>
  </p:clrMapOvr>
</p:sldLayout>
</file>

<file path=ppt/slideLayouts/slideLayout16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38513985"/>
      </p:ext>
    </p:extLst>
  </p:cSld>
  <p:clrMapOvr>
    <a:masterClrMapping/>
  </p:clrMapOvr>
</p:sldLayout>
</file>

<file path=ppt/slideLayouts/slideLayout16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487278297"/>
      </p:ext>
    </p:extLst>
  </p:cSld>
  <p:clrMapOvr>
    <a:masterClrMapping/>
  </p:clrMapOvr>
</p:sldLayout>
</file>

<file path=ppt/slideLayouts/slideLayout16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180298594"/>
      </p:ext>
    </p:extLst>
  </p:cSld>
  <p:clrMapOvr>
    <a:masterClrMapping/>
  </p:clrMapOvr>
</p:sldLayout>
</file>

<file path=ppt/slideLayouts/slideLayout16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65801894"/>
      </p:ext>
    </p:extLst>
  </p:cSld>
  <p:clrMapOvr>
    <a:masterClrMapping/>
  </p:clrMapOvr>
</p:sldLayout>
</file>

<file path=ppt/slideLayouts/slideLayout16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290367565"/>
      </p:ext>
    </p:extLst>
  </p:cSld>
  <p:clrMapOvr>
    <a:masterClrMapping/>
  </p:clrMapOvr>
</p:sldLayout>
</file>

<file path=ppt/slideLayouts/slideLayout16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4460389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58648750"/>
      </p:ext>
    </p:extLst>
  </p:cSld>
  <p:clrMapOvr>
    <a:masterClrMapping/>
  </p:clrMapOvr>
</p:sldLayout>
</file>

<file path=ppt/slideLayouts/slideLayout16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619489168"/>
      </p:ext>
    </p:extLst>
  </p:cSld>
  <p:clrMapOvr>
    <a:masterClrMapping/>
  </p:clrMapOvr>
</p:sldLayout>
</file>

<file path=ppt/slideLayouts/slideLayout16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589829155"/>
      </p:ext>
    </p:extLst>
  </p:cSld>
  <p:clrMapOvr>
    <a:masterClrMapping/>
  </p:clrMapOvr>
</p:sldLayout>
</file>

<file path=ppt/slideLayouts/slideLayout16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283499242"/>
      </p:ext>
    </p:extLst>
  </p:cSld>
  <p:clrMapOvr>
    <a:masterClrMapping/>
  </p:clrMapOvr>
</p:sldLayout>
</file>

<file path=ppt/slideLayouts/slideLayout16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288173748"/>
      </p:ext>
    </p:extLst>
  </p:cSld>
  <p:clrMapOvr>
    <a:masterClrMapping/>
  </p:clrMapOvr>
</p:sldLayout>
</file>

<file path=ppt/slideLayouts/slideLayout16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627950444"/>
      </p:ext>
    </p:extLst>
  </p:cSld>
  <p:clrMapOvr>
    <a:masterClrMapping/>
  </p:clrMapOvr>
</p:sldLayout>
</file>

<file path=ppt/slideLayouts/slideLayout16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988469294"/>
      </p:ext>
    </p:extLst>
  </p:cSld>
  <p:clrMapOvr>
    <a:masterClrMapping/>
  </p:clrMapOvr>
</p:sldLayout>
</file>

<file path=ppt/slideLayouts/slideLayout16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280737400"/>
      </p:ext>
    </p:extLst>
  </p:cSld>
  <p:clrMapOvr>
    <a:masterClrMapping/>
  </p:clrMapOvr>
</p:sldLayout>
</file>

<file path=ppt/slideLayouts/slideLayout16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182188695"/>
      </p:ext>
    </p:extLst>
  </p:cSld>
  <p:clrMapOvr>
    <a:masterClrMapping/>
  </p:clrMapOvr>
</p:sldLayout>
</file>

<file path=ppt/slideLayouts/slideLayout16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211135012"/>
      </p:ext>
    </p:extLst>
  </p:cSld>
  <p:clrMapOvr>
    <a:masterClrMapping/>
  </p:clrMapOvr>
</p:sldLayout>
</file>

<file path=ppt/slideLayouts/slideLayout16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7230843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3245534"/>
      </p:ext>
    </p:extLst>
  </p:cSld>
  <p:clrMapOvr>
    <a:masterClrMapping/>
  </p:clrMapOvr>
</p:sldLayout>
</file>

<file path=ppt/slideLayouts/slideLayout16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619090275"/>
      </p:ext>
    </p:extLst>
  </p:cSld>
  <p:clrMapOvr>
    <a:masterClrMapping/>
  </p:clrMapOvr>
</p:sldLayout>
</file>

<file path=ppt/slideLayouts/slideLayout16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499906680"/>
      </p:ext>
    </p:extLst>
  </p:cSld>
  <p:clrMapOvr>
    <a:masterClrMapping/>
  </p:clrMapOvr>
</p:sldLayout>
</file>

<file path=ppt/slideLayouts/slideLayout16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207185140"/>
      </p:ext>
    </p:extLst>
  </p:cSld>
  <p:clrMapOvr>
    <a:masterClrMapping/>
  </p:clrMapOvr>
</p:sldLayout>
</file>

<file path=ppt/slideLayouts/slideLayout16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234078369"/>
      </p:ext>
    </p:extLst>
  </p:cSld>
  <p:clrMapOvr>
    <a:masterClrMapping/>
  </p:clrMapOvr>
</p:sldLayout>
</file>

<file path=ppt/slideLayouts/slideLayout16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494847269"/>
      </p:ext>
    </p:extLst>
  </p:cSld>
  <p:clrMapOvr>
    <a:masterClrMapping/>
  </p:clrMapOvr>
</p:sldLayout>
</file>

<file path=ppt/slideLayouts/slideLayout16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15326799"/>
      </p:ext>
    </p:extLst>
  </p:cSld>
  <p:clrMapOvr>
    <a:masterClrMapping/>
  </p:clrMapOvr>
</p:sldLayout>
</file>

<file path=ppt/slideLayouts/slideLayout16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355907605"/>
      </p:ext>
    </p:extLst>
  </p:cSld>
  <p:clrMapOvr>
    <a:masterClrMapping/>
  </p:clrMapOvr>
</p:sldLayout>
</file>

<file path=ppt/slideLayouts/slideLayout16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675731477"/>
      </p:ext>
    </p:extLst>
  </p:cSld>
  <p:clrMapOvr>
    <a:masterClrMapping/>
  </p:clrMapOvr>
</p:sldLayout>
</file>

<file path=ppt/slideLayouts/slideLayout16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018649069"/>
      </p:ext>
    </p:extLst>
  </p:cSld>
  <p:clrMapOvr>
    <a:masterClrMapping/>
  </p:clrMapOvr>
</p:sldLayout>
</file>

<file path=ppt/slideLayouts/slideLayout16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275457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583141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61188168"/>
      </p:ext>
    </p:extLst>
  </p:cSld>
  <p:clrMapOvr>
    <a:masterClrMapping/>
  </p:clrMapOvr>
</p:sldLayout>
</file>

<file path=ppt/slideLayouts/slideLayout17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473276086"/>
      </p:ext>
    </p:extLst>
  </p:cSld>
  <p:clrMapOvr>
    <a:masterClrMapping/>
  </p:clrMapOvr>
</p:sldLayout>
</file>

<file path=ppt/slideLayouts/slideLayout17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7.38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40998184"/>
      </p:ext>
    </p:extLst>
  </p:cSld>
  <p:clrMapOvr>
    <a:masterClrMapping/>
  </p:clrMapOvr>
</p:sldLayout>
</file>

<file path=ppt/slideLayouts/slideLayout17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7.38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251840767"/>
      </p:ext>
    </p:extLst>
  </p:cSld>
  <p:clrMapOvr>
    <a:masterClrMapping/>
  </p:clrMapOvr>
</p:sldLayout>
</file>

<file path=ppt/slideLayouts/slideLayout17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7.38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516763596"/>
      </p:ext>
    </p:extLst>
  </p:cSld>
  <p:clrMapOvr>
    <a:masterClrMapping/>
  </p:clrMapOvr>
</p:sldLayout>
</file>

<file path=ppt/slideLayouts/slideLayout17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7.38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862860209"/>
      </p:ext>
    </p:extLst>
  </p:cSld>
  <p:clrMapOvr>
    <a:masterClrMapping/>
  </p:clrMapOvr>
</p:sldLayout>
</file>

<file path=ppt/slideLayouts/slideLayout17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7.38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877174224"/>
      </p:ext>
    </p:extLst>
  </p:cSld>
  <p:clrMapOvr>
    <a:masterClrMapping/>
  </p:clrMapOvr>
</p:sldLayout>
</file>

<file path=ppt/slideLayouts/slideLayout17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7.38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595309575"/>
      </p:ext>
    </p:extLst>
  </p:cSld>
  <p:clrMapOvr>
    <a:masterClrMapping/>
  </p:clrMapOvr>
</p:sldLayout>
</file>

<file path=ppt/slideLayouts/slideLayout17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7.38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390393330"/>
      </p:ext>
    </p:extLst>
  </p:cSld>
  <p:clrMapOvr>
    <a:masterClrMapping/>
  </p:clrMapOvr>
</p:sldLayout>
</file>

<file path=ppt/slideLayouts/slideLayout17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7.38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759628664"/>
      </p:ext>
    </p:extLst>
  </p:cSld>
  <p:clrMapOvr>
    <a:masterClrMapping/>
  </p:clrMapOvr>
</p:sldLayout>
</file>

<file path=ppt/slideLayouts/slideLayout17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7.38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2325998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942038"/>
      </p:ext>
    </p:extLst>
  </p:cSld>
  <p:clrMapOvr>
    <a:masterClrMapping/>
  </p:clrMapOvr>
</p:sldLayout>
</file>

<file path=ppt/slideLayouts/slideLayout17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7.38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882261937"/>
      </p:ext>
    </p:extLst>
  </p:cSld>
  <p:clrMapOvr>
    <a:masterClrMapping/>
  </p:clrMapOvr>
</p:sldLayout>
</file>

<file path=ppt/slideLayouts/slideLayout17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7.38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116452094"/>
      </p:ext>
    </p:extLst>
  </p:cSld>
  <p:clrMapOvr>
    <a:masterClrMapping/>
  </p:clrMapOvr>
</p:sldLayout>
</file>

<file path=ppt/slideLayouts/slideLayout17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674005444"/>
      </p:ext>
    </p:extLst>
  </p:cSld>
  <p:clrMapOvr>
    <a:masterClrMapping/>
  </p:clrMapOvr>
</p:sldLayout>
</file>

<file path=ppt/slideLayouts/slideLayout17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854688981"/>
      </p:ext>
    </p:extLst>
  </p:cSld>
  <p:clrMapOvr>
    <a:masterClrMapping/>
  </p:clrMapOvr>
</p:sldLayout>
</file>

<file path=ppt/slideLayouts/slideLayout17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809024104"/>
      </p:ext>
    </p:extLst>
  </p:cSld>
  <p:clrMapOvr>
    <a:masterClrMapping/>
  </p:clrMapOvr>
</p:sldLayout>
</file>

<file path=ppt/slideLayouts/slideLayout17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924454358"/>
      </p:ext>
    </p:extLst>
  </p:cSld>
  <p:clrMapOvr>
    <a:masterClrMapping/>
  </p:clrMapOvr>
</p:sldLayout>
</file>

<file path=ppt/slideLayouts/slideLayout17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027437022"/>
      </p:ext>
    </p:extLst>
  </p:cSld>
  <p:clrMapOvr>
    <a:masterClrMapping/>
  </p:clrMapOvr>
</p:sldLayout>
</file>

<file path=ppt/slideLayouts/slideLayout17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101006782"/>
      </p:ext>
    </p:extLst>
  </p:cSld>
  <p:clrMapOvr>
    <a:masterClrMapping/>
  </p:clrMapOvr>
</p:sldLayout>
</file>

<file path=ppt/slideLayouts/slideLayout17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771376595"/>
      </p:ext>
    </p:extLst>
  </p:cSld>
  <p:clrMapOvr>
    <a:masterClrMapping/>
  </p:clrMapOvr>
</p:sldLayout>
</file>

<file path=ppt/slideLayouts/slideLayout17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3896214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92705226"/>
      </p:ext>
    </p:extLst>
  </p:cSld>
  <p:clrMapOvr>
    <a:masterClrMapping/>
  </p:clrMapOvr>
</p:sldLayout>
</file>

<file path=ppt/slideLayouts/slideLayout17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882558785"/>
      </p:ext>
    </p:extLst>
  </p:cSld>
  <p:clrMapOvr>
    <a:masterClrMapping/>
  </p:clrMapOvr>
</p:sldLayout>
</file>

<file path=ppt/slideLayouts/slideLayout17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614469984"/>
      </p:ext>
    </p:extLst>
  </p:cSld>
  <p:clrMapOvr>
    <a:masterClrMapping/>
  </p:clrMapOvr>
</p:sldLayout>
</file>

<file path=ppt/slideLayouts/slideLayout17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953724554"/>
      </p:ext>
    </p:extLst>
  </p:cSld>
  <p:clrMapOvr>
    <a:masterClrMapping/>
  </p:clrMapOvr>
</p:sldLayout>
</file>

<file path=ppt/slideLayouts/slideLayout17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986573359"/>
      </p:ext>
    </p:extLst>
  </p:cSld>
  <p:clrMapOvr>
    <a:masterClrMapping/>
  </p:clrMapOvr>
</p:sldLayout>
</file>

<file path=ppt/slideLayouts/slideLayout17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5625"/>
            <a:ext cx="3867150" cy="20986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76700"/>
            <a:ext cx="3867150" cy="21002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485517211"/>
      </p:ext>
    </p:extLst>
  </p:cSld>
  <p:clrMapOvr>
    <a:masterClrMapping/>
  </p:clrMapOvr>
</p:sldLayout>
</file>

<file path=ppt/slideLayouts/slideLayout17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54386388"/>
      </p:ext>
    </p:extLst>
  </p:cSld>
  <p:clrMapOvr>
    <a:masterClrMapping/>
  </p:clrMapOvr>
</p:sldLayout>
</file>

<file path=ppt/slideLayouts/slideLayout17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708451504"/>
      </p:ext>
    </p:extLst>
  </p:cSld>
  <p:clrMapOvr>
    <a:masterClrMapping/>
  </p:clrMapOvr>
</p:sldLayout>
</file>

<file path=ppt/slideLayouts/slideLayout17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678284021"/>
      </p:ext>
    </p:extLst>
  </p:cSld>
  <p:clrMapOvr>
    <a:masterClrMapping/>
  </p:clrMapOvr>
</p:sldLayout>
</file>

<file path=ppt/slideLayouts/slideLayout17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514957887"/>
      </p:ext>
    </p:extLst>
  </p:cSld>
  <p:clrMapOvr>
    <a:masterClrMapping/>
  </p:clrMapOvr>
</p:sldLayout>
</file>

<file path=ppt/slideLayouts/slideLayout17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3720082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51238881"/>
      </p:ext>
    </p:extLst>
  </p:cSld>
  <p:clrMapOvr>
    <a:masterClrMapping/>
  </p:clrMapOvr>
</p:sldLayout>
</file>

<file path=ppt/slideLayouts/slideLayout17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606748192"/>
      </p:ext>
    </p:extLst>
  </p:cSld>
  <p:clrMapOvr>
    <a:masterClrMapping/>
  </p:clrMapOvr>
</p:sldLayout>
</file>

<file path=ppt/slideLayouts/slideLayout17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178317414"/>
      </p:ext>
    </p:extLst>
  </p:cSld>
  <p:clrMapOvr>
    <a:masterClrMapping/>
  </p:clrMapOvr>
</p:sldLayout>
</file>

<file path=ppt/slideLayouts/slideLayout17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75951798"/>
      </p:ext>
    </p:extLst>
  </p:cSld>
  <p:clrMapOvr>
    <a:masterClrMapping/>
  </p:clrMapOvr>
</p:sldLayout>
</file>

<file path=ppt/slideLayouts/slideLayout17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081589713"/>
      </p:ext>
    </p:extLst>
  </p:cSld>
  <p:clrMapOvr>
    <a:masterClrMapping/>
  </p:clrMapOvr>
</p:sldLayout>
</file>

<file path=ppt/slideLayouts/slideLayout17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754013220"/>
      </p:ext>
    </p:extLst>
  </p:cSld>
  <p:clrMapOvr>
    <a:masterClrMapping/>
  </p:clrMapOvr>
</p:sldLayout>
</file>

<file path=ppt/slideLayouts/slideLayout17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644520472"/>
      </p:ext>
    </p:extLst>
  </p:cSld>
  <p:clrMapOvr>
    <a:masterClrMapping/>
  </p:clrMapOvr>
</p:sldLayout>
</file>

<file path=ppt/slideLayouts/slideLayout17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230093996"/>
      </p:ext>
    </p:extLst>
  </p:cSld>
  <p:clrMapOvr>
    <a:masterClrMapping/>
  </p:clrMapOvr>
</p:sldLayout>
</file>

<file path=ppt/slideLayouts/slideLayout17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931272688"/>
      </p:ext>
    </p:extLst>
  </p:cSld>
  <p:clrMapOvr>
    <a:masterClrMapping/>
  </p:clrMapOvr>
</p:sldLayout>
</file>

<file path=ppt/slideLayouts/slideLayout17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50647792"/>
      </p:ext>
    </p:extLst>
  </p:cSld>
  <p:clrMapOvr>
    <a:masterClrMapping/>
  </p:clrMapOvr>
</p:sldLayout>
</file>

<file path=ppt/slideLayouts/slideLayout17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3080635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27145071"/>
      </p:ext>
    </p:extLst>
  </p:cSld>
  <p:clrMapOvr>
    <a:masterClrMapping/>
  </p:clrMapOvr>
</p:sldLayout>
</file>

<file path=ppt/slideLayouts/slideLayout17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8.15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470955487"/>
      </p:ext>
    </p:extLst>
  </p:cSld>
  <p:clrMapOvr>
    <a:masterClrMapping/>
  </p:clrMapOvr>
</p:sldLayout>
</file>

<file path=ppt/slideLayouts/slideLayout17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8.15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353127844"/>
      </p:ext>
    </p:extLst>
  </p:cSld>
  <p:clrMapOvr>
    <a:masterClrMapping/>
  </p:clrMapOvr>
</p:sldLayout>
</file>

<file path=ppt/slideLayouts/slideLayout17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8.15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689562560"/>
      </p:ext>
    </p:extLst>
  </p:cSld>
  <p:clrMapOvr>
    <a:masterClrMapping/>
  </p:clrMapOvr>
</p:sldLayout>
</file>

<file path=ppt/slideLayouts/slideLayout17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058933057"/>
      </p:ext>
    </p:extLst>
  </p:cSld>
  <p:clrMapOvr>
    <a:masterClrMapping/>
  </p:clrMapOvr>
</p:sldLayout>
</file>

<file path=ppt/slideLayouts/slideLayout17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422534043"/>
      </p:ext>
    </p:extLst>
  </p:cSld>
  <p:clrMapOvr>
    <a:masterClrMapping/>
  </p:clrMapOvr>
</p:sldLayout>
</file>

<file path=ppt/slideLayouts/slideLayout17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11579867"/>
      </p:ext>
    </p:extLst>
  </p:cSld>
  <p:clrMapOvr>
    <a:masterClrMapping/>
  </p:clrMapOvr>
</p:sldLayout>
</file>

<file path=ppt/slideLayouts/slideLayout17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304907908"/>
      </p:ext>
    </p:extLst>
  </p:cSld>
  <p:clrMapOvr>
    <a:masterClrMapping/>
  </p:clrMapOvr>
</p:sldLayout>
</file>

<file path=ppt/slideLayouts/slideLayout17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8.58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06658083"/>
      </p:ext>
    </p:extLst>
  </p:cSld>
  <p:clrMapOvr>
    <a:masterClrMapping/>
  </p:clrMapOvr>
</p:sldLayout>
</file>

<file path=ppt/slideLayouts/slideLayout17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8.58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08582212"/>
      </p:ext>
    </p:extLst>
  </p:cSld>
  <p:clrMapOvr>
    <a:masterClrMapping/>
  </p:clrMapOvr>
</p:sldLayout>
</file>

<file path=ppt/slideLayouts/slideLayout17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8.58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2248234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89829557"/>
      </p:ext>
    </p:extLst>
  </p:cSld>
  <p:clrMapOvr>
    <a:masterClrMapping/>
  </p:clrMapOvr>
</p:sldLayout>
</file>

<file path=ppt/slideLayouts/slideLayout17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8.58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847654420"/>
      </p:ext>
    </p:extLst>
  </p:cSld>
  <p:clrMapOvr>
    <a:masterClrMapping/>
  </p:clrMapOvr>
</p:sldLayout>
</file>

<file path=ppt/slideLayouts/slideLayout17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8.58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964972967"/>
      </p:ext>
    </p:extLst>
  </p:cSld>
  <p:clrMapOvr>
    <a:masterClrMapping/>
  </p:clrMapOvr>
</p:sldLayout>
</file>

<file path=ppt/slideLayouts/slideLayout17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8.58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764883997"/>
      </p:ext>
    </p:extLst>
  </p:cSld>
  <p:clrMapOvr>
    <a:masterClrMapping/>
  </p:clrMapOvr>
</p:sldLayout>
</file>

<file path=ppt/slideLayouts/slideLayout17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8.58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62738589"/>
      </p:ext>
    </p:extLst>
  </p:cSld>
  <p:clrMapOvr>
    <a:masterClrMapping/>
  </p:clrMapOvr>
</p:sldLayout>
</file>

<file path=ppt/slideLayouts/slideLayout17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8.58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012952049"/>
      </p:ext>
    </p:extLst>
  </p:cSld>
  <p:clrMapOvr>
    <a:masterClrMapping/>
  </p:clrMapOvr>
</p:sldLayout>
</file>

<file path=ppt/slideLayouts/slideLayout17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8.58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57189574"/>
      </p:ext>
    </p:extLst>
  </p:cSld>
  <p:clrMapOvr>
    <a:masterClrMapping/>
  </p:clrMapOvr>
</p:sldLayout>
</file>

<file path=ppt/slideLayouts/slideLayout17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8.58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040868067"/>
      </p:ext>
    </p:extLst>
  </p:cSld>
  <p:clrMapOvr>
    <a:masterClrMapping/>
  </p:clrMapOvr>
</p:sldLayout>
</file>

<file path=ppt/slideLayouts/slideLayout17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8.58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504582230"/>
      </p:ext>
    </p:extLst>
  </p:cSld>
  <p:clrMapOvr>
    <a:masterClrMapping/>
  </p:clrMapOvr>
</p:sldLayout>
</file>

<file path=ppt/slideLayouts/slideLayout17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8.72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05146256"/>
      </p:ext>
    </p:extLst>
  </p:cSld>
  <p:clrMapOvr>
    <a:masterClrMapping/>
  </p:clrMapOvr>
</p:sldLayout>
</file>

<file path=ppt/slideLayouts/slideLayout17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8.72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6688500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14107155"/>
      </p:ext>
    </p:extLst>
  </p:cSld>
  <p:clrMapOvr>
    <a:masterClrMapping/>
  </p:clrMapOvr>
</p:sldLayout>
</file>

<file path=ppt/slideLayouts/slideLayout17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8.72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667997828"/>
      </p:ext>
    </p:extLst>
  </p:cSld>
  <p:clrMapOvr>
    <a:masterClrMapping/>
  </p:clrMapOvr>
</p:sldLayout>
</file>

<file path=ppt/slideLayouts/slideLayout17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8.72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516024565"/>
      </p:ext>
    </p:extLst>
  </p:cSld>
  <p:clrMapOvr>
    <a:masterClrMapping/>
  </p:clrMapOvr>
</p:sldLayout>
</file>

<file path=ppt/slideLayouts/slideLayout17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8.72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162810862"/>
      </p:ext>
    </p:extLst>
  </p:cSld>
  <p:clrMapOvr>
    <a:masterClrMapping/>
  </p:clrMapOvr>
</p:sldLayout>
</file>

<file path=ppt/slideLayouts/slideLayout17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8.72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687391062"/>
      </p:ext>
    </p:extLst>
  </p:cSld>
  <p:clrMapOvr>
    <a:masterClrMapping/>
  </p:clrMapOvr>
</p:sldLayout>
</file>

<file path=ppt/slideLayouts/slideLayout17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8.72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40550214"/>
      </p:ext>
    </p:extLst>
  </p:cSld>
  <p:clrMapOvr>
    <a:masterClrMapping/>
  </p:clrMapOvr>
</p:sldLayout>
</file>

<file path=ppt/slideLayouts/slideLayout17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8.72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07197540"/>
      </p:ext>
    </p:extLst>
  </p:cSld>
  <p:clrMapOvr>
    <a:masterClrMapping/>
  </p:clrMapOvr>
</p:sldLayout>
</file>

<file path=ppt/slideLayouts/slideLayout17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8.72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484273563"/>
      </p:ext>
    </p:extLst>
  </p:cSld>
  <p:clrMapOvr>
    <a:masterClrMapping/>
  </p:clrMapOvr>
</p:sldLayout>
</file>

<file path=ppt/slideLayouts/slideLayout17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8.72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06495554"/>
      </p:ext>
    </p:extLst>
  </p:cSld>
  <p:clrMapOvr>
    <a:masterClrMapping/>
  </p:clrMapOvr>
</p:sldLayout>
</file>

<file path=ppt/slideLayouts/slideLayout17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8.72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683949340"/>
      </p:ext>
    </p:extLst>
  </p:cSld>
  <p:clrMapOvr>
    <a:masterClrMapping/>
  </p:clrMapOvr>
</p:sldLayout>
</file>

<file path=ppt/slideLayouts/slideLayout17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8.49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793237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21944644"/>
      </p:ext>
    </p:extLst>
  </p:cSld>
  <p:clrMapOvr>
    <a:masterClrMapping/>
  </p:clrMapOvr>
</p:sldLayout>
</file>

<file path=ppt/slideLayouts/slideLayout17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8.49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690180200"/>
      </p:ext>
    </p:extLst>
  </p:cSld>
  <p:clrMapOvr>
    <a:masterClrMapping/>
  </p:clrMapOvr>
</p:sldLayout>
</file>

<file path=ppt/slideLayouts/slideLayout17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8.49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09991276"/>
      </p:ext>
    </p:extLst>
  </p:cSld>
  <p:clrMapOvr>
    <a:masterClrMapping/>
  </p:clrMapOvr>
</p:sldLayout>
</file>

<file path=ppt/slideLayouts/slideLayout17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8.49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672292452"/>
      </p:ext>
    </p:extLst>
  </p:cSld>
  <p:clrMapOvr>
    <a:masterClrMapping/>
  </p:clrMapOvr>
</p:sldLayout>
</file>

<file path=ppt/slideLayouts/slideLayout17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8.49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207546754"/>
      </p:ext>
    </p:extLst>
  </p:cSld>
  <p:clrMapOvr>
    <a:masterClrMapping/>
  </p:clrMapOvr>
</p:sldLayout>
</file>

<file path=ppt/slideLayouts/slideLayout17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8.49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893765026"/>
      </p:ext>
    </p:extLst>
  </p:cSld>
  <p:clrMapOvr>
    <a:masterClrMapping/>
  </p:clrMapOvr>
</p:sldLayout>
</file>

<file path=ppt/slideLayouts/slideLayout17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8.49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586872733"/>
      </p:ext>
    </p:extLst>
  </p:cSld>
  <p:clrMapOvr>
    <a:masterClrMapping/>
  </p:clrMapOvr>
</p:sldLayout>
</file>

<file path=ppt/slideLayouts/slideLayout17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8.49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387643829"/>
      </p:ext>
    </p:extLst>
  </p:cSld>
  <p:clrMapOvr>
    <a:masterClrMapping/>
  </p:clrMapOvr>
</p:sldLayout>
</file>

<file path=ppt/slideLayouts/slideLayout17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8.49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417945694"/>
      </p:ext>
    </p:extLst>
  </p:cSld>
  <p:clrMapOvr>
    <a:masterClrMapping/>
  </p:clrMapOvr>
</p:sldLayout>
</file>

<file path=ppt/slideLayouts/slideLayout17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8.49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24066156"/>
      </p:ext>
    </p:extLst>
  </p:cSld>
  <p:clrMapOvr>
    <a:masterClrMapping/>
  </p:clrMapOvr>
</p:sldLayout>
</file>

<file path=ppt/slideLayouts/slideLayout17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8.49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1694117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26292866"/>
      </p:ext>
    </p:extLst>
  </p:cSld>
  <p:clrMapOvr>
    <a:masterClrMapping/>
  </p:clrMapOvr>
</p:sldLayout>
</file>

<file path=ppt/slideLayouts/slideLayout17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989546479"/>
      </p:ext>
    </p:extLst>
  </p:cSld>
  <p:clrMapOvr>
    <a:masterClrMapping/>
  </p:clrMapOvr>
</p:sldLayout>
</file>

<file path=ppt/slideLayouts/slideLayout17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71772895"/>
      </p:ext>
    </p:extLst>
  </p:cSld>
  <p:clrMapOvr>
    <a:masterClrMapping/>
  </p:clrMapOvr>
</p:sldLayout>
</file>

<file path=ppt/slideLayouts/slideLayout17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17420263"/>
      </p:ext>
    </p:extLst>
  </p:cSld>
  <p:clrMapOvr>
    <a:masterClrMapping/>
  </p:clrMapOvr>
</p:sldLayout>
</file>

<file path=ppt/slideLayouts/slideLayout17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410388334"/>
      </p:ext>
    </p:extLst>
  </p:cSld>
  <p:clrMapOvr>
    <a:masterClrMapping/>
  </p:clrMapOvr>
</p:sldLayout>
</file>

<file path=ppt/slideLayouts/slideLayout17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840712464"/>
      </p:ext>
    </p:extLst>
  </p:cSld>
  <p:clrMapOvr>
    <a:masterClrMapping/>
  </p:clrMapOvr>
</p:sldLayout>
</file>

<file path=ppt/slideLayouts/slideLayout17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030018932"/>
      </p:ext>
    </p:extLst>
  </p:cSld>
  <p:clrMapOvr>
    <a:masterClrMapping/>
  </p:clrMapOvr>
</p:sldLayout>
</file>

<file path=ppt/slideLayouts/slideLayout17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864114517"/>
      </p:ext>
    </p:extLst>
  </p:cSld>
  <p:clrMapOvr>
    <a:masterClrMapping/>
  </p:clrMapOvr>
</p:sldLayout>
</file>

<file path=ppt/slideLayouts/slideLayout17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146271537"/>
      </p:ext>
    </p:extLst>
  </p:cSld>
  <p:clrMapOvr>
    <a:masterClrMapping/>
  </p:clrMapOvr>
</p:sldLayout>
</file>

<file path=ppt/slideLayouts/slideLayout17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465532410"/>
      </p:ext>
    </p:extLst>
  </p:cSld>
  <p:clrMapOvr>
    <a:masterClrMapping/>
  </p:clrMapOvr>
</p:sldLayout>
</file>

<file path=ppt/slideLayouts/slideLayout17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180093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36249597"/>
      </p:ext>
    </p:extLst>
  </p:cSld>
  <p:clrMapOvr>
    <a:masterClrMapping/>
  </p:clrMapOvr>
</p:sldLayout>
</file>

<file path=ppt/slideLayouts/slideLayout17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01888012"/>
      </p:ext>
    </p:extLst>
  </p:cSld>
  <p:clrMapOvr>
    <a:masterClrMapping/>
  </p:clrMapOvr>
</p:sldLayout>
</file>

<file path=ppt/slideLayouts/slideLayout1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20303755"/>
      </p:ext>
    </p:extLst>
  </p:cSld>
  <p:clrMapOvr>
    <a:masterClrMapping/>
  </p:clrMapOvr>
</p:sldLayout>
</file>

<file path=ppt/slideLayouts/slideLayout1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097686179"/>
      </p:ext>
    </p:extLst>
  </p:cSld>
  <p:clrMapOvr>
    <a:masterClrMapping/>
  </p:clrMapOvr>
</p:sldLayout>
</file>

<file path=ppt/slideLayouts/slideLayout1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909122797"/>
      </p:ext>
    </p:extLst>
  </p:cSld>
  <p:clrMapOvr>
    <a:masterClrMapping/>
  </p:clrMapOvr>
</p:sldLayout>
</file>

<file path=ppt/slideLayouts/slideLayout1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829312875"/>
      </p:ext>
    </p:extLst>
  </p:cSld>
  <p:clrMapOvr>
    <a:masterClrMapping/>
  </p:clrMapOvr>
</p:sldLayout>
</file>

<file path=ppt/slideLayouts/slideLayout1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9.16</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314347756"/>
      </p:ext>
    </p:extLst>
  </p:cSld>
  <p:clrMapOvr>
    <a:masterClrMapping/>
  </p:clrMapOvr>
</p:sldLayout>
</file>

<file path=ppt/slideLayouts/slideLayout1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8495542"/>
      </p:ext>
    </p:extLst>
  </p:cSld>
  <p:clrMapOvr>
    <a:masterClrMapping/>
  </p:clrMapOvr>
</p:sldLayout>
</file>

<file path=ppt/slideLayouts/slideLayout1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9.16</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70247147"/>
      </p:ext>
    </p:extLst>
  </p:cSld>
  <p:clrMapOvr>
    <a:masterClrMapping/>
  </p:clrMapOvr>
</p:sldLayout>
</file>

<file path=ppt/slideLayouts/slideLayout1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82735137"/>
      </p:ext>
    </p:extLst>
  </p:cSld>
  <p:clrMapOvr>
    <a:masterClrMapping/>
  </p:clrMapOvr>
</p:sldLayout>
</file>

<file path=ppt/slideLayouts/slideLayout1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983413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643920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3324033"/>
      </p:ext>
    </p:extLst>
  </p:cSld>
  <p:clrMapOvr>
    <a:masterClrMapping/>
  </p:clrMapOvr>
</p:sldLayout>
</file>

<file path=ppt/slideLayouts/slideLayout1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567678063"/>
      </p:ext>
    </p:extLst>
  </p:cSld>
  <p:clrMapOvr>
    <a:masterClrMapping/>
  </p:clrMapOvr>
</p:sldLayout>
</file>

<file path=ppt/slideLayouts/slideLayout1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337874386"/>
      </p:ext>
    </p:extLst>
  </p:cSld>
  <p:clrMapOvr>
    <a:masterClrMapping/>
  </p:clrMapOvr>
</p:sldLayout>
</file>

<file path=ppt/slideLayouts/slideLayout18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480943957"/>
      </p:ext>
    </p:extLst>
  </p:cSld>
  <p:clrMapOvr>
    <a:masterClrMapping/>
  </p:clrMapOvr>
</p:sldLayout>
</file>

<file path=ppt/slideLayouts/slideLayout18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907557362"/>
      </p:ext>
    </p:extLst>
  </p:cSld>
  <p:clrMapOvr>
    <a:masterClrMapping/>
  </p:clrMapOvr>
</p:sldLayout>
</file>

<file path=ppt/slideLayouts/slideLayout18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524384274"/>
      </p:ext>
    </p:extLst>
  </p:cSld>
  <p:clrMapOvr>
    <a:masterClrMapping/>
  </p:clrMapOvr>
</p:sldLayout>
</file>

<file path=ppt/slideLayouts/slideLayout18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91482014"/>
      </p:ext>
    </p:extLst>
  </p:cSld>
  <p:clrMapOvr>
    <a:masterClrMapping/>
  </p:clrMapOvr>
</p:sldLayout>
</file>

<file path=ppt/slideLayouts/slideLayout18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341374237"/>
      </p:ext>
    </p:extLst>
  </p:cSld>
  <p:clrMapOvr>
    <a:masterClrMapping/>
  </p:clrMapOvr>
</p:sldLayout>
</file>

<file path=ppt/slideLayouts/slideLayout18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867862422"/>
      </p:ext>
    </p:extLst>
  </p:cSld>
  <p:clrMapOvr>
    <a:masterClrMapping/>
  </p:clrMapOvr>
</p:sldLayout>
</file>

<file path=ppt/slideLayouts/slideLayout18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505440374"/>
      </p:ext>
    </p:extLst>
  </p:cSld>
  <p:clrMapOvr>
    <a:masterClrMapping/>
  </p:clrMapOvr>
</p:sldLayout>
</file>

<file path=ppt/slideLayouts/slideLayout18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3064126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78073426"/>
      </p:ext>
    </p:extLst>
  </p:cSld>
  <p:clrMapOvr>
    <a:masterClrMapping/>
  </p:clrMapOvr>
</p:sldLayout>
</file>

<file path=ppt/slideLayouts/slideLayout18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82354770"/>
      </p:ext>
    </p:extLst>
  </p:cSld>
  <p:clrMapOvr>
    <a:masterClrMapping/>
  </p:clrMapOvr>
</p:sldLayout>
</file>

<file path=ppt/slideLayouts/slideLayout18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341640169"/>
      </p:ext>
    </p:extLst>
  </p:cSld>
  <p:clrMapOvr>
    <a:masterClrMapping/>
  </p:clrMapOvr>
</p:sldLayout>
</file>

<file path=ppt/slideLayouts/slideLayout18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283915585"/>
      </p:ext>
    </p:extLst>
  </p:cSld>
  <p:clrMapOvr>
    <a:masterClrMapping/>
  </p:clrMapOvr>
</p:sldLayout>
</file>

<file path=ppt/slideLayouts/slideLayout18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991154263"/>
      </p:ext>
    </p:extLst>
  </p:cSld>
  <p:clrMapOvr>
    <a:masterClrMapping/>
  </p:clrMapOvr>
</p:sldLayout>
</file>

<file path=ppt/slideLayouts/slideLayout18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50477879"/>
      </p:ext>
    </p:extLst>
  </p:cSld>
  <p:clrMapOvr>
    <a:masterClrMapping/>
  </p:clrMapOvr>
</p:sldLayout>
</file>

<file path=ppt/slideLayouts/slideLayout18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862431646"/>
      </p:ext>
    </p:extLst>
  </p:cSld>
  <p:clrMapOvr>
    <a:masterClrMapping/>
  </p:clrMapOvr>
</p:sldLayout>
</file>

<file path=ppt/slideLayouts/slideLayout18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018376943"/>
      </p:ext>
    </p:extLst>
  </p:cSld>
  <p:clrMapOvr>
    <a:masterClrMapping/>
  </p:clrMapOvr>
</p:sldLayout>
</file>

<file path=ppt/slideLayouts/slideLayout18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225682612"/>
      </p:ext>
    </p:extLst>
  </p:cSld>
  <p:clrMapOvr>
    <a:masterClrMapping/>
  </p:clrMapOvr>
</p:sldLayout>
</file>

<file path=ppt/slideLayouts/slideLayout18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76652899"/>
      </p:ext>
    </p:extLst>
  </p:cSld>
  <p:clrMapOvr>
    <a:masterClrMapping/>
  </p:clrMapOvr>
</p:sldLayout>
</file>

<file path=ppt/slideLayouts/slideLayout18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4184633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04427936"/>
      </p:ext>
    </p:extLst>
  </p:cSld>
  <p:clrMapOvr>
    <a:masterClrMapping/>
  </p:clrMapOvr>
</p:sldLayout>
</file>

<file path=ppt/slideLayouts/slideLayout18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091060195"/>
      </p:ext>
    </p:extLst>
  </p:cSld>
  <p:clrMapOvr>
    <a:masterClrMapping/>
  </p:clrMapOvr>
</p:sldLayout>
</file>

<file path=ppt/slideLayouts/slideLayout18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69550099"/>
      </p:ext>
    </p:extLst>
  </p:cSld>
  <p:clrMapOvr>
    <a:masterClrMapping/>
  </p:clrMapOvr>
</p:sldLayout>
</file>

<file path=ppt/slideLayouts/slideLayout18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848080781"/>
      </p:ext>
    </p:extLst>
  </p:cSld>
  <p:clrMapOvr>
    <a:masterClrMapping/>
  </p:clrMapOvr>
</p:sldLayout>
</file>

<file path=ppt/slideLayouts/slideLayout18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624555592"/>
      </p:ext>
    </p:extLst>
  </p:cSld>
  <p:clrMapOvr>
    <a:masterClrMapping/>
  </p:clrMapOvr>
</p:sldLayout>
</file>

<file path=ppt/slideLayouts/slideLayout18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9.29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266504217"/>
      </p:ext>
    </p:extLst>
  </p:cSld>
  <p:clrMapOvr>
    <a:masterClrMapping/>
  </p:clrMapOvr>
</p:sldLayout>
</file>

<file path=ppt/slideLayouts/slideLayout18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7520492"/>
      </p:ext>
    </p:extLst>
  </p:cSld>
  <p:clrMapOvr>
    <a:masterClrMapping/>
  </p:clrMapOvr>
</p:sldLayout>
</file>

<file path=ppt/slideLayouts/slideLayout18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685875432"/>
      </p:ext>
    </p:extLst>
  </p:cSld>
  <p:clrMapOvr>
    <a:masterClrMapping/>
  </p:clrMapOvr>
</p:sldLayout>
</file>

<file path=ppt/slideLayouts/slideLayout18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742209492"/>
      </p:ext>
    </p:extLst>
  </p:cSld>
  <p:clrMapOvr>
    <a:masterClrMapping/>
  </p:clrMapOvr>
</p:sldLayout>
</file>

<file path=ppt/slideLayouts/slideLayout18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84096157"/>
      </p:ext>
    </p:extLst>
  </p:cSld>
  <p:clrMapOvr>
    <a:masterClrMapping/>
  </p:clrMapOvr>
</p:sldLayout>
</file>

<file path=ppt/slideLayouts/slideLayout18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934446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81391041"/>
      </p:ext>
    </p:extLst>
  </p:cSld>
  <p:clrMapOvr>
    <a:masterClrMapping/>
  </p:clrMapOvr>
</p:sldLayout>
</file>

<file path=ppt/slideLayouts/slideLayout18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366790917"/>
      </p:ext>
    </p:extLst>
  </p:cSld>
  <p:clrMapOvr>
    <a:masterClrMapping/>
  </p:clrMapOvr>
</p:sldLayout>
</file>

<file path=ppt/slideLayouts/slideLayout18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303004498"/>
      </p:ext>
    </p:extLst>
  </p:cSld>
  <p:clrMapOvr>
    <a:masterClrMapping/>
  </p:clrMapOvr>
</p:sldLayout>
</file>

<file path=ppt/slideLayouts/slideLayout18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255468653"/>
      </p:ext>
    </p:extLst>
  </p:cSld>
  <p:clrMapOvr>
    <a:masterClrMapping/>
  </p:clrMapOvr>
</p:sldLayout>
</file>

<file path=ppt/slideLayouts/slideLayout18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88664537"/>
      </p:ext>
    </p:extLst>
  </p:cSld>
  <p:clrMapOvr>
    <a:masterClrMapping/>
  </p:clrMapOvr>
</p:sldLayout>
</file>

<file path=ppt/slideLayouts/slideLayout18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530934260"/>
      </p:ext>
    </p:extLst>
  </p:cSld>
  <p:clrMapOvr>
    <a:masterClrMapping/>
  </p:clrMapOvr>
</p:sldLayout>
</file>

<file path=ppt/slideLayouts/slideLayout18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162811990"/>
      </p:ext>
    </p:extLst>
  </p:cSld>
  <p:clrMapOvr>
    <a:masterClrMapping/>
  </p:clrMapOvr>
</p:sldLayout>
</file>

<file path=ppt/slideLayouts/slideLayout18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9.40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192356135"/>
      </p:ext>
    </p:extLst>
  </p:cSld>
  <p:clrMapOvr>
    <a:masterClrMapping/>
  </p:clrMapOvr>
</p:sldLayout>
</file>

<file path=ppt/slideLayouts/slideLayout18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9.40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37991664"/>
      </p:ext>
    </p:extLst>
  </p:cSld>
  <p:clrMapOvr>
    <a:masterClrMapping/>
  </p:clrMapOvr>
</p:sldLayout>
</file>

<file path=ppt/slideLayouts/slideLayout18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9.40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4105652263"/>
      </p:ext>
    </p:extLst>
  </p:cSld>
  <p:clrMapOvr>
    <a:masterClrMapping/>
  </p:clrMapOvr>
</p:sldLayout>
</file>

<file path=ppt/slideLayouts/slideLayout18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9.40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4690335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1.16</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83671551"/>
      </p:ext>
    </p:extLst>
  </p:cSld>
  <p:clrMapOvr>
    <a:masterClrMapping/>
  </p:clrMapOvr>
</p:sldLayout>
</file>

<file path=ppt/slideLayouts/slideLayout18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9.40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117865981"/>
      </p:ext>
    </p:extLst>
  </p:cSld>
  <p:clrMapOvr>
    <a:masterClrMapping/>
  </p:clrMapOvr>
</p:sldLayout>
</file>

<file path=ppt/slideLayouts/slideLayout18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9.40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989623969"/>
      </p:ext>
    </p:extLst>
  </p:cSld>
  <p:clrMapOvr>
    <a:masterClrMapping/>
  </p:clrMapOvr>
</p:sldLayout>
</file>

<file path=ppt/slideLayouts/slideLayout18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9.40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71330578"/>
      </p:ext>
    </p:extLst>
  </p:cSld>
  <p:clrMapOvr>
    <a:masterClrMapping/>
  </p:clrMapOvr>
</p:sldLayout>
</file>

<file path=ppt/slideLayouts/slideLayout18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9.40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051969962"/>
      </p:ext>
    </p:extLst>
  </p:cSld>
  <p:clrMapOvr>
    <a:masterClrMapping/>
  </p:clrMapOvr>
</p:sldLayout>
</file>

<file path=ppt/slideLayouts/slideLayout18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9.40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493465691"/>
      </p:ext>
    </p:extLst>
  </p:cSld>
  <p:clrMapOvr>
    <a:masterClrMapping/>
  </p:clrMapOvr>
</p:sldLayout>
</file>

<file path=ppt/slideLayouts/slideLayout18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9.40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2662624414"/>
      </p:ext>
    </p:extLst>
  </p:cSld>
  <p:clrMapOvr>
    <a:masterClrMapping/>
  </p:clrMapOvr>
</p:sldLayout>
</file>

<file path=ppt/slideLayouts/slideLayout18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solidFill>
                  <a:srgbClr val="000000"/>
                </a:solidFill>
              </a:rPr>
              <a:t>Fig 9.40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968962861"/>
      </p:ext>
    </p:extLst>
  </p:cSld>
  <p:clrMapOvr>
    <a:masterClrMapping/>
  </p:clrMapOvr>
</p:sldLayout>
</file>

<file path=ppt/slideLayouts/slideLayout18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2.4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91098692"/>
      </p:ext>
    </p:extLst>
  </p:cSld>
  <p:clrMapOvr>
    <a:masterClrMapping/>
  </p:clrMapOvr>
</p:sldLayout>
</file>

<file path=ppt/slideLayouts/slideLayout18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2.4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0944714"/>
      </p:ext>
    </p:extLst>
  </p:cSld>
  <p:clrMapOvr>
    <a:masterClrMapping/>
  </p:clrMapOvr>
</p:sldLayout>
</file>

<file path=ppt/slideLayouts/slideLayout18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2.4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595932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24504791"/>
      </p:ext>
    </p:extLst>
  </p:cSld>
  <p:clrMapOvr>
    <a:masterClrMapping/>
  </p:clrMapOvr>
</p:sldLayout>
</file>

<file path=ppt/slideLayouts/slideLayout18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2.4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237202"/>
      </p:ext>
    </p:extLst>
  </p:cSld>
  <p:clrMapOvr>
    <a:masterClrMapping/>
  </p:clrMapOvr>
</p:sldLayout>
</file>

<file path=ppt/slideLayouts/slideLayout18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2.4</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69245079"/>
      </p:ext>
    </p:extLst>
  </p:cSld>
  <p:clrMapOvr>
    <a:masterClrMapping/>
  </p:clrMapOvr>
</p:sldLayout>
</file>

<file path=ppt/slideLayouts/slideLayout18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2.4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11449489"/>
      </p:ext>
    </p:extLst>
  </p:cSld>
  <p:clrMapOvr>
    <a:masterClrMapping/>
  </p:clrMapOvr>
</p:sldLayout>
</file>

<file path=ppt/slideLayouts/slideLayout18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2.4</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99280746"/>
      </p:ext>
    </p:extLst>
  </p:cSld>
  <p:clrMapOvr>
    <a:masterClrMapping/>
  </p:clrMapOvr>
</p:sldLayout>
</file>

<file path=ppt/slideLayouts/slideLayout18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2.4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44412691"/>
      </p:ext>
    </p:extLst>
  </p:cSld>
  <p:clrMapOvr>
    <a:masterClrMapping/>
  </p:clrMapOvr>
</p:sldLayout>
</file>

<file path=ppt/slideLayouts/slideLayout18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2.4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97578873"/>
      </p:ext>
    </p:extLst>
  </p:cSld>
  <p:clrMapOvr>
    <a:masterClrMapping/>
  </p:clrMapOvr>
</p:sldLayout>
</file>

<file path=ppt/slideLayouts/slideLayout18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2.4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03132422"/>
      </p:ext>
    </p:extLst>
  </p:cSld>
  <p:clrMapOvr>
    <a:masterClrMapping/>
  </p:clrMapOvr>
</p:sldLayout>
</file>

<file path=ppt/slideLayouts/slideLayout18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2.4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52527615"/>
      </p:ext>
    </p:extLst>
  </p:cSld>
  <p:clrMapOvr>
    <a:masterClrMapping/>
  </p:clrMapOvr>
</p:sldLayout>
</file>

<file path=ppt/slideLayouts/slideLayout18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2.4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88128475"/>
      </p:ext>
    </p:extLst>
  </p:cSld>
  <p:clrMapOvr>
    <a:masterClrMapping/>
  </p:clrMapOvr>
</p:sldLayout>
</file>

<file path=ppt/slideLayouts/slideLayout18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732338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1.16</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93373027"/>
      </p:ext>
    </p:extLst>
  </p:cSld>
  <p:clrMapOvr>
    <a:masterClrMapping/>
  </p:clrMapOvr>
</p:sldLayout>
</file>

<file path=ppt/slideLayouts/slideLayout18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12939362"/>
      </p:ext>
    </p:extLst>
  </p:cSld>
  <p:clrMapOvr>
    <a:masterClrMapping/>
  </p:clrMapOvr>
</p:sldLayout>
</file>

<file path=ppt/slideLayouts/slideLayout18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01292988"/>
      </p:ext>
    </p:extLst>
  </p:cSld>
  <p:clrMapOvr>
    <a:masterClrMapping/>
  </p:clrMapOvr>
</p:sldLayout>
</file>

<file path=ppt/slideLayouts/slideLayout18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75086047"/>
      </p:ext>
    </p:extLst>
  </p:cSld>
  <p:clrMapOvr>
    <a:masterClrMapping/>
  </p:clrMapOvr>
</p:sldLayout>
</file>

<file path=ppt/slideLayouts/slideLayout18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93586319"/>
      </p:ext>
    </p:extLst>
  </p:cSld>
  <p:clrMapOvr>
    <a:masterClrMapping/>
  </p:clrMapOvr>
</p:sldLayout>
</file>

<file path=ppt/slideLayouts/slideLayout18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50136815"/>
      </p:ext>
    </p:extLst>
  </p:cSld>
  <p:clrMapOvr>
    <a:masterClrMapping/>
  </p:clrMapOvr>
</p:sldLayout>
</file>

<file path=ppt/slideLayouts/slideLayout18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23180895"/>
      </p:ext>
    </p:extLst>
  </p:cSld>
  <p:clrMapOvr>
    <a:masterClrMapping/>
  </p:clrMapOvr>
</p:sldLayout>
</file>

<file path=ppt/slideLayouts/slideLayout18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73380820"/>
      </p:ext>
    </p:extLst>
  </p:cSld>
  <p:clrMapOvr>
    <a:masterClrMapping/>
  </p:clrMapOvr>
</p:sldLayout>
</file>

<file path=ppt/slideLayouts/slideLayout18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47871416"/>
      </p:ext>
    </p:extLst>
  </p:cSld>
  <p:clrMapOvr>
    <a:masterClrMapping/>
  </p:clrMapOvr>
</p:sldLayout>
</file>

<file path=ppt/slideLayouts/slideLayout18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66116927"/>
      </p:ext>
    </p:extLst>
  </p:cSld>
  <p:clrMapOvr>
    <a:masterClrMapping/>
  </p:clrMapOvr>
</p:sldLayout>
</file>

<file path=ppt/slideLayouts/slideLayout18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568181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73543281"/>
      </p:ext>
    </p:extLst>
  </p:cSld>
  <p:clrMapOvr>
    <a:masterClrMapping/>
  </p:clrMapOvr>
</p:sldLayout>
</file>

<file path=ppt/slideLayouts/slideLayout18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5C833A6-E28E-46F0-A7EA-4608D0766AA7}" type="datetimeFigureOut">
              <a:rPr lang="en-US"/>
              <a:pPr>
                <a:defRPr/>
              </a:pPr>
              <a:t>10/5/2018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ADEC46-1548-437A-9E9E-BD77AA2D7F9C}" type="slidenum">
              <a:rPr lang="en-US"/>
              <a:pPr>
                <a:defRPr/>
              </a:pPr>
              <a:t>‹#›</a:t>
            </a:fld>
            <a:endParaRPr lang="en-US"/>
          </a:p>
        </p:txBody>
      </p:sp>
    </p:spTree>
    <p:extLst>
      <p:ext uri="{BB962C8B-B14F-4D97-AF65-F5344CB8AC3E}">
        <p14:creationId xmlns:p14="http://schemas.microsoft.com/office/powerpoint/2010/main" val="3941173141"/>
      </p:ext>
    </p:extLst>
  </p:cSld>
  <p:clrMapOvr>
    <a:masterClrMapping/>
  </p:clrMapOvr>
</p:sldLayout>
</file>

<file path=ppt/slideLayouts/slideLayout18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B74C598-3196-441A-86FF-CFBF284750E1}" type="datetimeFigureOut">
              <a:rPr lang="en-US"/>
              <a:pPr>
                <a:defRPr/>
              </a:pPr>
              <a:t>10/5/2018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99E5A23-B5CE-4719-B113-6942B3AB7E0D}" type="slidenum">
              <a:rPr lang="en-US"/>
              <a:pPr>
                <a:defRPr/>
              </a:pPr>
              <a:t>‹#›</a:t>
            </a:fld>
            <a:endParaRPr lang="en-US"/>
          </a:p>
        </p:txBody>
      </p:sp>
    </p:spTree>
    <p:extLst>
      <p:ext uri="{BB962C8B-B14F-4D97-AF65-F5344CB8AC3E}">
        <p14:creationId xmlns:p14="http://schemas.microsoft.com/office/powerpoint/2010/main" val="2280966934"/>
      </p:ext>
    </p:extLst>
  </p:cSld>
  <p:clrMapOvr>
    <a:masterClrMapping/>
  </p:clrMapOvr>
</p:sldLayout>
</file>

<file path=ppt/slideLayouts/slideLayout18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BE5C350-080B-49A8-AE97-77C0B678CD60}" type="datetimeFigureOut">
              <a:rPr lang="en-US"/>
              <a:pPr>
                <a:defRPr/>
              </a:pPr>
              <a:t>10/5/2018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5168D3-BB2D-473A-AB8E-4C24B4EF3F6C}" type="slidenum">
              <a:rPr lang="en-US"/>
              <a:pPr>
                <a:defRPr/>
              </a:pPr>
              <a:t>‹#›</a:t>
            </a:fld>
            <a:endParaRPr lang="en-US"/>
          </a:p>
        </p:txBody>
      </p:sp>
    </p:spTree>
    <p:extLst>
      <p:ext uri="{BB962C8B-B14F-4D97-AF65-F5344CB8AC3E}">
        <p14:creationId xmlns:p14="http://schemas.microsoft.com/office/powerpoint/2010/main" val="1324362097"/>
      </p:ext>
    </p:extLst>
  </p:cSld>
  <p:clrMapOvr>
    <a:masterClrMapping/>
  </p:clrMapOvr>
</p:sldLayout>
</file>

<file path=ppt/slideLayouts/slideLayout18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386F003-F2C4-414C-AC28-90C87E854E65}" type="datetimeFigureOut">
              <a:rPr lang="en-US"/>
              <a:pPr>
                <a:defRPr/>
              </a:pPr>
              <a:t>10/5/2018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594AE1B-F93D-419B-B6DB-6B05226E1410}" type="slidenum">
              <a:rPr lang="en-US"/>
              <a:pPr>
                <a:defRPr/>
              </a:pPr>
              <a:t>‹#›</a:t>
            </a:fld>
            <a:endParaRPr lang="en-US"/>
          </a:p>
        </p:txBody>
      </p:sp>
    </p:spTree>
    <p:extLst>
      <p:ext uri="{BB962C8B-B14F-4D97-AF65-F5344CB8AC3E}">
        <p14:creationId xmlns:p14="http://schemas.microsoft.com/office/powerpoint/2010/main" val="2454543323"/>
      </p:ext>
    </p:extLst>
  </p:cSld>
  <p:clrMapOvr>
    <a:masterClrMapping/>
  </p:clrMapOvr>
</p:sldLayout>
</file>

<file path=ppt/slideLayouts/slideLayout18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4BC6B8-FE9E-4ACB-BC3F-E019F4825D4F}" type="datetimeFigureOut">
              <a:rPr lang="en-US"/>
              <a:pPr>
                <a:defRPr/>
              </a:pPr>
              <a:t>10/5/2018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545FA13-4183-406D-84A4-4EABE79CB08F}" type="slidenum">
              <a:rPr lang="en-US"/>
              <a:pPr>
                <a:defRPr/>
              </a:pPr>
              <a:t>‹#›</a:t>
            </a:fld>
            <a:endParaRPr lang="en-US"/>
          </a:p>
        </p:txBody>
      </p:sp>
    </p:spTree>
    <p:extLst>
      <p:ext uri="{BB962C8B-B14F-4D97-AF65-F5344CB8AC3E}">
        <p14:creationId xmlns:p14="http://schemas.microsoft.com/office/powerpoint/2010/main" val="2112193497"/>
      </p:ext>
    </p:extLst>
  </p:cSld>
  <p:clrMapOvr>
    <a:masterClrMapping/>
  </p:clrMapOvr>
</p:sldLayout>
</file>

<file path=ppt/slideLayouts/slideLayout18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DAC3FF7-F137-4F3C-A28E-0D9FA4908C7A}" type="datetimeFigureOut">
              <a:rPr lang="en-US"/>
              <a:pPr>
                <a:defRPr/>
              </a:pPr>
              <a:t>10/5/2018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DF8B3BC-7334-4B61-9C19-A8C477E2C263}" type="slidenum">
              <a:rPr lang="en-US"/>
              <a:pPr>
                <a:defRPr/>
              </a:pPr>
              <a:t>‹#›</a:t>
            </a:fld>
            <a:endParaRPr lang="en-US"/>
          </a:p>
        </p:txBody>
      </p:sp>
    </p:spTree>
    <p:extLst>
      <p:ext uri="{BB962C8B-B14F-4D97-AF65-F5344CB8AC3E}">
        <p14:creationId xmlns:p14="http://schemas.microsoft.com/office/powerpoint/2010/main" val="3328354828"/>
      </p:ext>
    </p:extLst>
  </p:cSld>
  <p:clrMapOvr>
    <a:masterClrMapping/>
  </p:clrMapOvr>
</p:sldLayout>
</file>

<file path=ppt/slideLayouts/slideLayout18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93249E-2A7F-4EB8-896B-D8435DD24E71}" type="datetimeFigureOut">
              <a:rPr lang="en-US"/>
              <a:pPr>
                <a:defRPr/>
              </a:pPr>
              <a:t>10/5/2018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7DF57AF-B3DA-412A-941D-B3BC875F5727}" type="slidenum">
              <a:rPr lang="en-US"/>
              <a:pPr>
                <a:defRPr/>
              </a:pPr>
              <a:t>‹#›</a:t>
            </a:fld>
            <a:endParaRPr lang="en-US"/>
          </a:p>
        </p:txBody>
      </p:sp>
    </p:spTree>
    <p:extLst>
      <p:ext uri="{BB962C8B-B14F-4D97-AF65-F5344CB8AC3E}">
        <p14:creationId xmlns:p14="http://schemas.microsoft.com/office/powerpoint/2010/main" val="2718930445"/>
      </p:ext>
    </p:extLst>
  </p:cSld>
  <p:clrMapOvr>
    <a:masterClrMapping/>
  </p:clrMapOvr>
</p:sldLayout>
</file>

<file path=ppt/slideLayouts/slideLayout18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3E12DF7-F2EE-4D17-845F-21FA6285F5F4}" type="datetimeFigureOut">
              <a:rPr lang="en-US"/>
              <a:pPr>
                <a:defRPr/>
              </a:pPr>
              <a:t>10/5/2018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71AF7A2-0B52-40D1-967E-A3B7E08BAAF5}" type="slidenum">
              <a:rPr lang="en-US"/>
              <a:pPr>
                <a:defRPr/>
              </a:pPr>
              <a:t>‹#›</a:t>
            </a:fld>
            <a:endParaRPr lang="en-US"/>
          </a:p>
        </p:txBody>
      </p:sp>
    </p:spTree>
    <p:extLst>
      <p:ext uri="{BB962C8B-B14F-4D97-AF65-F5344CB8AC3E}">
        <p14:creationId xmlns:p14="http://schemas.microsoft.com/office/powerpoint/2010/main" val="2041521466"/>
      </p:ext>
    </p:extLst>
  </p:cSld>
  <p:clrMapOvr>
    <a:masterClrMapping/>
  </p:clrMapOvr>
</p:sldLayout>
</file>

<file path=ppt/slideLayouts/slideLayout18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B3E7B7C-B654-4F0F-9246-F05834BFB1A8}" type="datetimeFigureOut">
              <a:rPr lang="en-US"/>
              <a:pPr>
                <a:defRPr/>
              </a:pPr>
              <a:t>10/5/2018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14E77D0-C202-4080-8A5F-2CE390D445FF}" type="slidenum">
              <a:rPr lang="en-US"/>
              <a:pPr>
                <a:defRPr/>
              </a:pPr>
              <a:t>‹#›</a:t>
            </a:fld>
            <a:endParaRPr lang="en-US"/>
          </a:p>
        </p:txBody>
      </p:sp>
    </p:spTree>
    <p:extLst>
      <p:ext uri="{BB962C8B-B14F-4D97-AF65-F5344CB8AC3E}">
        <p14:creationId xmlns:p14="http://schemas.microsoft.com/office/powerpoint/2010/main" val="1689633361"/>
      </p:ext>
    </p:extLst>
  </p:cSld>
  <p:clrMapOvr>
    <a:masterClrMapping/>
  </p:clrMapOvr>
</p:sldLayout>
</file>

<file path=ppt/slideLayouts/slideLayout18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8051D06-8DE8-43BA-8F38-92466FED3DD7}" type="datetimeFigureOut">
              <a:rPr lang="en-US"/>
              <a:pPr>
                <a:defRPr/>
              </a:pPr>
              <a:t>10/5/2018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9C3228-DC6D-4870-9381-10FAD650B890}" type="slidenum">
              <a:rPr lang="en-US"/>
              <a:pPr>
                <a:defRPr/>
              </a:pPr>
              <a:t>‹#›</a:t>
            </a:fld>
            <a:endParaRPr lang="en-US"/>
          </a:p>
        </p:txBody>
      </p:sp>
    </p:spTree>
    <p:extLst>
      <p:ext uri="{BB962C8B-B14F-4D97-AF65-F5344CB8AC3E}">
        <p14:creationId xmlns:p14="http://schemas.microsoft.com/office/powerpoint/2010/main" val="317359815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83832066"/>
      </p:ext>
    </p:extLst>
  </p:cSld>
  <p:clrMapOvr>
    <a:masterClrMapping/>
  </p:clrMapOvr>
</p:sldLayout>
</file>

<file path=ppt/slideLayouts/slideLayout18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BD693A0-6876-4A2E-88B1-AFCFA171B034}" type="datetimeFigureOut">
              <a:rPr lang="en-US"/>
              <a:pPr>
                <a:defRPr/>
              </a:pPr>
              <a:t>10/5/2018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CA0893-4F2E-46BD-AC8B-AB0709434C5F}" type="slidenum">
              <a:rPr lang="en-US"/>
              <a:pPr>
                <a:defRPr/>
              </a:pPr>
              <a:t>‹#›</a:t>
            </a:fld>
            <a:endParaRPr lang="en-US"/>
          </a:p>
        </p:txBody>
      </p:sp>
    </p:spTree>
    <p:extLst>
      <p:ext uri="{BB962C8B-B14F-4D97-AF65-F5344CB8AC3E}">
        <p14:creationId xmlns:p14="http://schemas.microsoft.com/office/powerpoint/2010/main" val="3702165427"/>
      </p:ext>
    </p:extLst>
  </p:cSld>
  <p:clrMapOvr>
    <a:masterClrMapping/>
  </p:clrMapOvr>
</p:sldLayout>
</file>

<file path=ppt/slideLayouts/slideLayout18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2.32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67416942"/>
      </p:ext>
    </p:extLst>
  </p:cSld>
  <p:clrMapOvr>
    <a:masterClrMapping/>
  </p:clrMapOvr>
</p:sldLayout>
</file>

<file path=ppt/slideLayouts/slideLayout18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2.32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24336122"/>
      </p:ext>
    </p:extLst>
  </p:cSld>
  <p:clrMapOvr>
    <a:masterClrMapping/>
  </p:clrMapOvr>
</p:sldLayout>
</file>

<file path=ppt/slideLayouts/slideLayout18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2.32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07789618"/>
      </p:ext>
    </p:extLst>
  </p:cSld>
  <p:clrMapOvr>
    <a:masterClrMapping/>
  </p:clrMapOvr>
</p:sldLayout>
</file>

<file path=ppt/slideLayouts/slideLayout18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2.32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01167437"/>
      </p:ext>
    </p:extLst>
  </p:cSld>
  <p:clrMapOvr>
    <a:masterClrMapping/>
  </p:clrMapOvr>
</p:sldLayout>
</file>

<file path=ppt/slideLayouts/slideLayout18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2.32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7340792"/>
      </p:ext>
    </p:extLst>
  </p:cSld>
  <p:clrMapOvr>
    <a:masterClrMapping/>
  </p:clrMapOvr>
</p:sldLayout>
</file>

<file path=ppt/slideLayouts/slideLayout18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2.32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59409543"/>
      </p:ext>
    </p:extLst>
  </p:cSld>
  <p:clrMapOvr>
    <a:masterClrMapping/>
  </p:clrMapOvr>
</p:sldLayout>
</file>

<file path=ppt/slideLayouts/slideLayout18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2.32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31307982"/>
      </p:ext>
    </p:extLst>
  </p:cSld>
  <p:clrMapOvr>
    <a:masterClrMapping/>
  </p:clrMapOvr>
</p:sldLayout>
</file>

<file path=ppt/slideLayouts/slideLayout18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2.32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05434092"/>
      </p:ext>
    </p:extLst>
  </p:cSld>
  <p:clrMapOvr>
    <a:masterClrMapping/>
  </p:clrMapOvr>
</p:sldLayout>
</file>

<file path=ppt/slideLayouts/slideLayout18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2.32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092252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55875926"/>
      </p:ext>
    </p:extLst>
  </p:cSld>
  <p:clrMapOvr>
    <a:masterClrMapping/>
  </p:clrMapOvr>
</p:sldLayout>
</file>

<file path=ppt/slideLayouts/slideLayout18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2.32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40757780"/>
      </p:ext>
    </p:extLst>
  </p:cSld>
  <p:clrMapOvr>
    <a:masterClrMapping/>
  </p:clrMapOvr>
</p:sldLayout>
</file>

<file path=ppt/slideLayouts/slideLayout18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2.32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86514502"/>
      </p:ext>
    </p:extLst>
  </p:cSld>
  <p:clrMapOvr>
    <a:masterClrMapping/>
  </p:clrMapOvr>
</p:sldLayout>
</file>

<file path=ppt/slideLayouts/slideLayout18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98699409"/>
      </p:ext>
    </p:extLst>
  </p:cSld>
  <p:clrMapOvr>
    <a:masterClrMapping/>
  </p:clrMapOvr>
</p:sldLayout>
</file>

<file path=ppt/slideLayouts/slideLayout18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770703"/>
      </p:ext>
    </p:extLst>
  </p:cSld>
  <p:clrMapOvr>
    <a:masterClrMapping/>
  </p:clrMapOvr>
</p:sldLayout>
</file>

<file path=ppt/slideLayouts/slideLayout18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8746918"/>
      </p:ext>
    </p:extLst>
  </p:cSld>
  <p:clrMapOvr>
    <a:masterClrMapping/>
  </p:clrMapOvr>
</p:sldLayout>
</file>

<file path=ppt/slideLayouts/slideLayout18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35712502"/>
      </p:ext>
    </p:extLst>
  </p:cSld>
  <p:clrMapOvr>
    <a:masterClrMapping/>
  </p:clrMapOvr>
</p:sldLayout>
</file>

<file path=ppt/slideLayouts/slideLayout18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39526790"/>
      </p:ext>
    </p:extLst>
  </p:cSld>
  <p:clrMapOvr>
    <a:masterClrMapping/>
  </p:clrMapOvr>
</p:sldLayout>
</file>

<file path=ppt/slideLayouts/slideLayout18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12171266"/>
      </p:ext>
    </p:extLst>
  </p:cSld>
  <p:clrMapOvr>
    <a:masterClrMapping/>
  </p:clrMapOvr>
</p:sldLayout>
</file>

<file path=ppt/slideLayouts/slideLayout18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7274307"/>
      </p:ext>
    </p:extLst>
  </p:cSld>
  <p:clrMapOvr>
    <a:masterClrMapping/>
  </p:clrMapOvr>
</p:sldLayout>
</file>

<file path=ppt/slideLayouts/slideLayout18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38867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103943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54763777"/>
      </p:ext>
    </p:extLst>
  </p:cSld>
  <p:clrMapOvr>
    <a:masterClrMapping/>
  </p:clrMapOvr>
</p:sldLayout>
</file>

<file path=ppt/slideLayouts/slideLayout19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56907203"/>
      </p:ext>
    </p:extLst>
  </p:cSld>
  <p:clrMapOvr>
    <a:masterClrMapping/>
  </p:clrMapOvr>
</p:sldLayout>
</file>

<file path=ppt/slideLayouts/slideLayout19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79937112"/>
      </p:ext>
    </p:extLst>
  </p:cSld>
  <p:clrMapOvr>
    <a:masterClrMapping/>
  </p:clrMapOvr>
</p:sldLayout>
</file>

<file path=ppt/slideLayouts/slideLayout19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23308312"/>
      </p:ext>
    </p:extLst>
  </p:cSld>
  <p:clrMapOvr>
    <a:masterClrMapping/>
  </p:clrMapOvr>
</p:sldLayout>
</file>

<file path=ppt/slideLayouts/slideLayout19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5625"/>
            <a:ext cx="3867150" cy="2098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76700"/>
            <a:ext cx="3867150" cy="21002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92006665"/>
      </p:ext>
    </p:extLst>
  </p:cSld>
  <p:clrMapOvr>
    <a:masterClrMapping/>
  </p:clrMapOvr>
</p:sldLayout>
</file>

<file path=ppt/slideLayouts/slideLayout19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56178851"/>
      </p:ext>
    </p:extLst>
  </p:cSld>
  <p:clrMapOvr>
    <a:masterClrMapping/>
  </p:clrMapOvr>
</p:sldLayout>
</file>

<file path=ppt/slideLayouts/slideLayout19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53501071"/>
      </p:ext>
    </p:extLst>
  </p:cSld>
  <p:clrMapOvr>
    <a:masterClrMapping/>
  </p:clrMapOvr>
</p:sldLayout>
</file>

<file path=ppt/slideLayouts/slideLayout19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85821990"/>
      </p:ext>
    </p:extLst>
  </p:cSld>
  <p:clrMapOvr>
    <a:masterClrMapping/>
  </p:clrMapOvr>
</p:sldLayout>
</file>

<file path=ppt/slideLayouts/slideLayout19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66801268"/>
      </p:ext>
    </p:extLst>
  </p:cSld>
  <p:clrMapOvr>
    <a:masterClrMapping/>
  </p:clrMapOvr>
</p:sldLayout>
</file>

<file path=ppt/slideLayouts/slideLayout19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3.13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73929426"/>
      </p:ext>
    </p:extLst>
  </p:cSld>
  <p:clrMapOvr>
    <a:masterClrMapping/>
  </p:clrMapOvr>
</p:sldLayout>
</file>

<file path=ppt/slideLayouts/slideLayout19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3.13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091470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27699164"/>
      </p:ext>
    </p:extLst>
  </p:cSld>
  <p:clrMapOvr>
    <a:masterClrMapping/>
  </p:clrMapOvr>
</p:sldLayout>
</file>

<file path=ppt/slideLayouts/slideLayout19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3.13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60704544"/>
      </p:ext>
    </p:extLst>
  </p:cSld>
  <p:clrMapOvr>
    <a:masterClrMapping/>
  </p:clrMapOvr>
</p:sldLayout>
</file>

<file path=ppt/slideLayouts/slideLayout19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3.13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88310947"/>
      </p:ext>
    </p:extLst>
  </p:cSld>
  <p:clrMapOvr>
    <a:masterClrMapping/>
  </p:clrMapOvr>
</p:sldLayout>
</file>

<file path=ppt/slideLayouts/slideLayout19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3.13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73223104"/>
      </p:ext>
    </p:extLst>
  </p:cSld>
  <p:clrMapOvr>
    <a:masterClrMapping/>
  </p:clrMapOvr>
</p:sldLayout>
</file>

<file path=ppt/slideLayouts/slideLayout19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3.13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94179473"/>
      </p:ext>
    </p:extLst>
  </p:cSld>
  <p:clrMapOvr>
    <a:masterClrMapping/>
  </p:clrMapOvr>
</p:sldLayout>
</file>

<file path=ppt/slideLayouts/slideLayout19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62741226"/>
      </p:ext>
    </p:extLst>
  </p:cSld>
  <p:clrMapOvr>
    <a:masterClrMapping/>
  </p:clrMapOvr>
</p:sldLayout>
</file>

<file path=ppt/slideLayouts/slideLayout19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3.13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78898734"/>
      </p:ext>
    </p:extLst>
  </p:cSld>
  <p:clrMapOvr>
    <a:masterClrMapping/>
  </p:clrMapOvr>
</p:sldLayout>
</file>

<file path=ppt/slideLayouts/slideLayout19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3.25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17937910"/>
      </p:ext>
    </p:extLst>
  </p:cSld>
  <p:clrMapOvr>
    <a:masterClrMapping/>
  </p:clrMapOvr>
</p:sldLayout>
</file>

<file path=ppt/slideLayouts/slideLayout19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3.25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15173181"/>
      </p:ext>
    </p:extLst>
  </p:cSld>
  <p:clrMapOvr>
    <a:masterClrMapping/>
  </p:clrMapOvr>
</p:sldLayout>
</file>

<file path=ppt/slideLayouts/slideLayout19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3.25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19271587"/>
      </p:ext>
    </p:extLst>
  </p:cSld>
  <p:clrMapOvr>
    <a:masterClrMapping/>
  </p:clrMapOvr>
</p:sldLayout>
</file>

<file path=ppt/slideLayouts/slideLayout19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3.25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918301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93267170"/>
      </p:ext>
    </p:extLst>
  </p:cSld>
  <p:clrMapOvr>
    <a:masterClrMapping/>
  </p:clrMapOvr>
</p:sldLayout>
</file>

<file path=ppt/slideLayouts/slideLayout19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3.25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33545370"/>
      </p:ext>
    </p:extLst>
  </p:cSld>
  <p:clrMapOvr>
    <a:masterClrMapping/>
  </p:clrMapOvr>
</p:sldLayout>
</file>

<file path=ppt/slideLayouts/slideLayout19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3.25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98929723"/>
      </p:ext>
    </p:extLst>
  </p:cSld>
  <p:clrMapOvr>
    <a:masterClrMapping/>
  </p:clrMapOvr>
</p:sldLayout>
</file>

<file path=ppt/slideLayouts/slideLayout19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3.25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36923647"/>
      </p:ext>
    </p:extLst>
  </p:cSld>
  <p:clrMapOvr>
    <a:masterClrMapping/>
  </p:clrMapOvr>
</p:sldLayout>
</file>

<file path=ppt/slideLayouts/slideLayout19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3.25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48189931"/>
      </p:ext>
    </p:extLst>
  </p:cSld>
  <p:clrMapOvr>
    <a:masterClrMapping/>
  </p:clrMapOvr>
</p:sldLayout>
</file>

<file path=ppt/slideLayouts/slideLayout19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3.25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83434628"/>
      </p:ext>
    </p:extLst>
  </p:cSld>
  <p:clrMapOvr>
    <a:masterClrMapping/>
  </p:clrMapOvr>
</p:sldLayout>
</file>

<file path=ppt/slideLayouts/slideLayout19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3.25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79307989"/>
      </p:ext>
    </p:extLst>
  </p:cSld>
  <p:clrMapOvr>
    <a:masterClrMapping/>
  </p:clrMapOvr>
</p:sldLayout>
</file>

<file path=ppt/slideLayouts/slideLayout19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3.25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53696774"/>
      </p:ext>
    </p:extLst>
  </p:cSld>
  <p:clrMapOvr>
    <a:masterClrMapping/>
  </p:clrMapOvr>
</p:sldLayout>
</file>

<file path=ppt/slideLayouts/slideLayout19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t>Fig 4.20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334707186"/>
      </p:ext>
    </p:extLst>
  </p:cSld>
  <p:clrMapOvr>
    <a:masterClrMapping/>
  </p:clrMapOvr>
</p:sldLayout>
</file>

<file path=ppt/slideLayouts/slideLayout19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t>Fig 4.20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135025632"/>
      </p:ext>
    </p:extLst>
  </p:cSld>
  <p:clrMapOvr>
    <a:masterClrMapping/>
  </p:clrMapOvr>
</p:sldLayout>
</file>

<file path=ppt/slideLayouts/slideLayout19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t>Fig 4.20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1857906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07045273"/>
      </p:ext>
    </p:extLst>
  </p:cSld>
  <p:clrMapOvr>
    <a:masterClrMapping/>
  </p:clrMapOvr>
</p:sldLayout>
</file>

<file path=ppt/slideLayouts/slideLayout19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2"/>
          <p:cNvSpPr>
            <a:spLocks noGrp="1" noChangeArrowheads="1"/>
          </p:cNvSpPr>
          <p:nvPr>
            <p:ph type="sldNum" sz="quarter" idx="10"/>
          </p:nvPr>
        </p:nvSpPr>
        <p:spPr>
          <a:ln/>
        </p:spPr>
        <p:txBody>
          <a:bodyPr/>
          <a:lstStyle>
            <a:lvl1pPr>
              <a:defRPr/>
            </a:lvl1pPr>
          </a:lstStyle>
          <a:p>
            <a:pPr>
              <a:defRPr/>
            </a:pPr>
            <a:r>
              <a:rPr lang="en-US"/>
              <a:t>Fig 4.20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1838778694"/>
      </p:ext>
    </p:extLst>
  </p:cSld>
  <p:clrMapOvr>
    <a:masterClrMapping/>
  </p:clrMapOvr>
</p:sldLayout>
</file>

<file path=ppt/slideLayouts/slideLayout19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2"/>
          <p:cNvSpPr>
            <a:spLocks noGrp="1" noChangeArrowheads="1"/>
          </p:cNvSpPr>
          <p:nvPr>
            <p:ph type="sldNum" sz="quarter" idx="10"/>
          </p:nvPr>
        </p:nvSpPr>
        <p:spPr>
          <a:ln/>
        </p:spPr>
        <p:txBody>
          <a:bodyPr/>
          <a:lstStyle>
            <a:lvl1pPr>
              <a:defRPr/>
            </a:lvl1pPr>
          </a:lstStyle>
          <a:p>
            <a:pPr>
              <a:defRPr/>
            </a:pPr>
            <a:r>
              <a:rPr lang="en-US"/>
              <a:t>Fig 4.20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761203146"/>
      </p:ext>
    </p:extLst>
  </p:cSld>
  <p:clrMapOvr>
    <a:masterClrMapping/>
  </p:clrMapOvr>
</p:sldLayout>
</file>

<file path=ppt/slideLayouts/slideLayout19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Rectangle 2"/>
          <p:cNvSpPr>
            <a:spLocks noGrp="1" noChangeArrowheads="1"/>
          </p:cNvSpPr>
          <p:nvPr>
            <p:ph type="sldNum" sz="quarter" idx="10"/>
          </p:nvPr>
        </p:nvSpPr>
        <p:spPr>
          <a:ln/>
        </p:spPr>
        <p:txBody>
          <a:bodyPr/>
          <a:lstStyle>
            <a:lvl1pPr>
              <a:defRPr/>
            </a:lvl1pPr>
          </a:lstStyle>
          <a:p>
            <a:pPr>
              <a:defRPr/>
            </a:pPr>
            <a:r>
              <a:rPr lang="en-US"/>
              <a:t>Fig 4.20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1286935533"/>
      </p:ext>
    </p:extLst>
  </p:cSld>
  <p:clrMapOvr>
    <a:masterClrMapping/>
  </p:clrMapOvr>
</p:sldLayout>
</file>

<file path=ppt/slideLayouts/slideLayout19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t>Fig 4.20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1039583604"/>
      </p:ext>
    </p:extLst>
  </p:cSld>
  <p:clrMapOvr>
    <a:masterClrMapping/>
  </p:clrMapOvr>
</p:sldLayout>
</file>

<file path=ppt/slideLayouts/slideLayout19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t>Fig 4.20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411158503"/>
      </p:ext>
    </p:extLst>
  </p:cSld>
  <p:clrMapOvr>
    <a:masterClrMapping/>
  </p:clrMapOvr>
</p:sldLayout>
</file>

<file path=ppt/slideLayouts/slideLayout19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t>Fig 4.20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969837317"/>
      </p:ext>
    </p:extLst>
  </p:cSld>
  <p:clrMapOvr>
    <a:masterClrMapping/>
  </p:clrMapOvr>
</p:sldLayout>
</file>

<file path=ppt/slideLayouts/slideLayout19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t>Fig 4.20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965616616"/>
      </p:ext>
    </p:extLst>
  </p:cSld>
  <p:clrMapOvr>
    <a:masterClrMapping/>
  </p:clrMapOvr>
</p:sldLayout>
</file>

<file path=ppt/slideLayouts/slideLayout19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t>Fig 4.20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860388020"/>
      </p:ext>
    </p:extLst>
  </p:cSld>
  <p:clrMapOvr>
    <a:masterClrMapping/>
  </p:clrMapOvr>
</p:sldLayout>
</file>

<file path=ppt/slideLayouts/slideLayout19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t>Fig 4.27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4186922565"/>
      </p:ext>
    </p:extLst>
  </p:cSld>
  <p:clrMapOvr>
    <a:masterClrMapping/>
  </p:clrMapOvr>
</p:sldLayout>
</file>

<file path=ppt/slideLayouts/slideLayout19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t>Fig 4.27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4070876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63116491"/>
      </p:ext>
    </p:extLst>
  </p:cSld>
  <p:clrMapOvr>
    <a:masterClrMapping/>
  </p:clrMapOvr>
</p:sldLayout>
</file>

<file path=ppt/slideLayouts/slideLayout19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t>Fig 4.27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710139008"/>
      </p:ext>
    </p:extLst>
  </p:cSld>
  <p:clrMapOvr>
    <a:masterClrMapping/>
  </p:clrMapOvr>
</p:sldLayout>
</file>

<file path=ppt/slideLayouts/slideLayout19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2"/>
          <p:cNvSpPr>
            <a:spLocks noGrp="1" noChangeArrowheads="1"/>
          </p:cNvSpPr>
          <p:nvPr>
            <p:ph type="sldNum" sz="quarter" idx="10"/>
          </p:nvPr>
        </p:nvSpPr>
        <p:spPr>
          <a:ln/>
        </p:spPr>
        <p:txBody>
          <a:bodyPr/>
          <a:lstStyle>
            <a:lvl1pPr>
              <a:defRPr/>
            </a:lvl1pPr>
          </a:lstStyle>
          <a:p>
            <a:pPr>
              <a:defRPr/>
            </a:pPr>
            <a:r>
              <a:rPr lang="en-US"/>
              <a:t>Fig 4.27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784144411"/>
      </p:ext>
    </p:extLst>
  </p:cSld>
  <p:clrMapOvr>
    <a:masterClrMapping/>
  </p:clrMapOvr>
</p:sldLayout>
</file>

<file path=ppt/slideLayouts/slideLayout19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2"/>
          <p:cNvSpPr>
            <a:spLocks noGrp="1" noChangeArrowheads="1"/>
          </p:cNvSpPr>
          <p:nvPr>
            <p:ph type="sldNum" sz="quarter" idx="10"/>
          </p:nvPr>
        </p:nvSpPr>
        <p:spPr>
          <a:ln/>
        </p:spPr>
        <p:txBody>
          <a:bodyPr/>
          <a:lstStyle>
            <a:lvl1pPr>
              <a:defRPr/>
            </a:lvl1pPr>
          </a:lstStyle>
          <a:p>
            <a:pPr>
              <a:defRPr/>
            </a:pPr>
            <a:r>
              <a:rPr lang="en-US"/>
              <a:t>Fig 4.27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762889485"/>
      </p:ext>
    </p:extLst>
  </p:cSld>
  <p:clrMapOvr>
    <a:masterClrMapping/>
  </p:clrMapOvr>
</p:sldLayout>
</file>

<file path=ppt/slideLayouts/slideLayout19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Rectangle 2"/>
          <p:cNvSpPr>
            <a:spLocks noGrp="1" noChangeArrowheads="1"/>
          </p:cNvSpPr>
          <p:nvPr>
            <p:ph type="sldNum" sz="quarter" idx="10"/>
          </p:nvPr>
        </p:nvSpPr>
        <p:spPr>
          <a:ln/>
        </p:spPr>
        <p:txBody>
          <a:bodyPr/>
          <a:lstStyle>
            <a:lvl1pPr>
              <a:defRPr/>
            </a:lvl1pPr>
          </a:lstStyle>
          <a:p>
            <a:pPr>
              <a:defRPr/>
            </a:pPr>
            <a:r>
              <a:rPr lang="en-US"/>
              <a:t>Fig 4.27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809330061"/>
      </p:ext>
    </p:extLst>
  </p:cSld>
  <p:clrMapOvr>
    <a:masterClrMapping/>
  </p:clrMapOvr>
</p:sldLayout>
</file>

<file path=ppt/slideLayouts/slideLayout19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t>Fig 4.27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3935613979"/>
      </p:ext>
    </p:extLst>
  </p:cSld>
  <p:clrMapOvr>
    <a:masterClrMapping/>
  </p:clrMapOvr>
</p:sldLayout>
</file>

<file path=ppt/slideLayouts/slideLayout19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t>Fig 4.27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445118173"/>
      </p:ext>
    </p:extLst>
  </p:cSld>
  <p:clrMapOvr>
    <a:masterClrMapping/>
  </p:clrMapOvr>
</p:sldLayout>
</file>

<file path=ppt/slideLayouts/slideLayout19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t>Fig 4.27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748341449"/>
      </p:ext>
    </p:extLst>
  </p:cSld>
  <p:clrMapOvr>
    <a:masterClrMapping/>
  </p:clrMapOvr>
</p:sldLayout>
</file>

<file path=ppt/slideLayouts/slideLayout19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t>Fig 4.27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746737174"/>
      </p:ext>
    </p:extLst>
  </p:cSld>
  <p:clrMapOvr>
    <a:masterClrMapping/>
  </p:clrMapOvr>
</p:sldLayout>
</file>

<file path=ppt/slideLayouts/slideLayout19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t>Fig 4.27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3787285623"/>
      </p:ext>
    </p:extLst>
  </p:cSld>
  <p:clrMapOvr>
    <a:masterClrMapping/>
  </p:clrMapOvr>
</p:sldLayout>
</file>

<file path=ppt/slideLayouts/slideLayout19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5.42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973584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3007732"/>
      </p:ext>
    </p:extLst>
  </p:cSld>
  <p:clrMapOvr>
    <a:masterClrMapping/>
  </p:clrMapOvr>
</p:sldLayout>
</file>

<file path=ppt/slideLayouts/slideLayout19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5.42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20665948"/>
      </p:ext>
    </p:extLst>
  </p:cSld>
  <p:clrMapOvr>
    <a:masterClrMapping/>
  </p:clrMapOvr>
</p:sldLayout>
</file>

<file path=ppt/slideLayouts/slideLayout19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5.42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85407056"/>
      </p:ext>
    </p:extLst>
  </p:cSld>
  <p:clrMapOvr>
    <a:masterClrMapping/>
  </p:clrMapOvr>
</p:sldLayout>
</file>

<file path=ppt/slideLayouts/slideLayout19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5.42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07191458"/>
      </p:ext>
    </p:extLst>
  </p:cSld>
  <p:clrMapOvr>
    <a:masterClrMapping/>
  </p:clrMapOvr>
</p:sldLayout>
</file>

<file path=ppt/slideLayouts/slideLayout19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5.42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0636742"/>
      </p:ext>
    </p:extLst>
  </p:cSld>
  <p:clrMapOvr>
    <a:masterClrMapping/>
  </p:clrMapOvr>
</p:sldLayout>
</file>

<file path=ppt/slideLayouts/slideLayout19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5.42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11917321"/>
      </p:ext>
    </p:extLst>
  </p:cSld>
  <p:clrMapOvr>
    <a:masterClrMapping/>
  </p:clrMapOvr>
</p:sldLayout>
</file>

<file path=ppt/slideLayouts/slideLayout19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5.42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88982072"/>
      </p:ext>
    </p:extLst>
  </p:cSld>
  <p:clrMapOvr>
    <a:masterClrMapping/>
  </p:clrMapOvr>
</p:sldLayout>
</file>

<file path=ppt/slideLayouts/slideLayout19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5.42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96943767"/>
      </p:ext>
    </p:extLst>
  </p:cSld>
  <p:clrMapOvr>
    <a:masterClrMapping/>
  </p:clrMapOvr>
</p:sldLayout>
</file>

<file path=ppt/slideLayouts/slideLayout19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5.42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933665"/>
      </p:ext>
    </p:extLst>
  </p:cSld>
  <p:clrMapOvr>
    <a:masterClrMapping/>
  </p:clrMapOvr>
</p:sldLayout>
</file>

<file path=ppt/slideLayouts/slideLayout19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5.42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90565259"/>
      </p:ext>
    </p:extLst>
  </p:cSld>
  <p:clrMapOvr>
    <a:masterClrMapping/>
  </p:clrMapOvr>
</p:sldLayout>
</file>

<file path=ppt/slideLayouts/slideLayout19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5.42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733543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07092763"/>
      </p:ext>
    </p:extLst>
  </p:cSld>
  <p:clrMapOvr>
    <a:masterClrMapping/>
  </p:clrMapOvr>
</p:sldLayout>
</file>

<file path=ppt/slideLayouts/slideLayout19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6.8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09487735"/>
      </p:ext>
    </p:extLst>
  </p:cSld>
  <p:clrMapOvr>
    <a:masterClrMapping/>
  </p:clrMapOvr>
</p:sldLayout>
</file>

<file path=ppt/slideLayouts/slideLayout19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6.8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06350642"/>
      </p:ext>
    </p:extLst>
  </p:cSld>
  <p:clrMapOvr>
    <a:masterClrMapping/>
  </p:clrMapOvr>
</p:sldLayout>
</file>

<file path=ppt/slideLayouts/slideLayout19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6.8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7815843"/>
      </p:ext>
    </p:extLst>
  </p:cSld>
  <p:clrMapOvr>
    <a:masterClrMapping/>
  </p:clrMapOvr>
</p:sldLayout>
</file>

<file path=ppt/slideLayouts/slideLayout19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6.8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49271741"/>
      </p:ext>
    </p:extLst>
  </p:cSld>
  <p:clrMapOvr>
    <a:masterClrMapping/>
  </p:clrMapOvr>
</p:sldLayout>
</file>

<file path=ppt/slideLayouts/slideLayout19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6.8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03307130"/>
      </p:ext>
    </p:extLst>
  </p:cSld>
  <p:clrMapOvr>
    <a:masterClrMapping/>
  </p:clrMapOvr>
</p:sldLayout>
</file>

<file path=ppt/slideLayouts/slideLayout19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6.8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97664502"/>
      </p:ext>
    </p:extLst>
  </p:cSld>
  <p:clrMapOvr>
    <a:masterClrMapping/>
  </p:clrMapOvr>
</p:sldLayout>
</file>

<file path=ppt/slideLayouts/slideLayout19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6.8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69133183"/>
      </p:ext>
    </p:extLst>
  </p:cSld>
  <p:clrMapOvr>
    <a:masterClrMapping/>
  </p:clrMapOvr>
</p:sldLayout>
</file>

<file path=ppt/slideLayouts/slideLayout19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6.8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48973533"/>
      </p:ext>
    </p:extLst>
  </p:cSld>
  <p:clrMapOvr>
    <a:masterClrMapping/>
  </p:clrMapOvr>
</p:sldLayout>
</file>

<file path=ppt/slideLayouts/slideLayout19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6.8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84593928"/>
      </p:ext>
    </p:extLst>
  </p:cSld>
  <p:clrMapOvr>
    <a:masterClrMapping/>
  </p:clrMapOvr>
</p:sldLayout>
</file>

<file path=ppt/slideLayouts/slideLayout19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6.8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215786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51555901"/>
      </p:ext>
    </p:extLst>
  </p:cSld>
  <p:clrMapOvr>
    <a:masterClrMapping/>
  </p:clrMapOvr>
</p:sldLayout>
</file>

<file path=ppt/slideLayouts/slideLayout19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6.8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9345166"/>
      </p:ext>
    </p:extLst>
  </p:cSld>
  <p:clrMapOvr>
    <a:masterClrMapping/>
  </p:clrMapOvr>
</p:sldLayout>
</file>

<file path=ppt/slideLayouts/slideLayout19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6.19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89438926"/>
      </p:ext>
    </p:extLst>
  </p:cSld>
  <p:clrMapOvr>
    <a:masterClrMapping/>
  </p:clrMapOvr>
</p:sldLayout>
</file>

<file path=ppt/slideLayouts/slideLayout19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6.19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81260248"/>
      </p:ext>
    </p:extLst>
  </p:cSld>
  <p:clrMapOvr>
    <a:masterClrMapping/>
  </p:clrMapOvr>
</p:sldLayout>
</file>

<file path=ppt/slideLayouts/slideLayout19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6.19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32753798"/>
      </p:ext>
    </p:extLst>
  </p:cSld>
  <p:clrMapOvr>
    <a:masterClrMapping/>
  </p:clrMapOvr>
</p:sldLayout>
</file>

<file path=ppt/slideLayouts/slideLayout19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6.19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25983721"/>
      </p:ext>
    </p:extLst>
  </p:cSld>
  <p:clrMapOvr>
    <a:masterClrMapping/>
  </p:clrMapOvr>
</p:sldLayout>
</file>

<file path=ppt/slideLayouts/slideLayout19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6.19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58523090"/>
      </p:ext>
    </p:extLst>
  </p:cSld>
  <p:clrMapOvr>
    <a:masterClrMapping/>
  </p:clrMapOvr>
</p:sldLayout>
</file>

<file path=ppt/slideLayouts/slideLayout19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6.19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89861957"/>
      </p:ext>
    </p:extLst>
  </p:cSld>
  <p:clrMapOvr>
    <a:masterClrMapping/>
  </p:clrMapOvr>
</p:sldLayout>
</file>

<file path=ppt/slideLayouts/slideLayout19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6.19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42117284"/>
      </p:ext>
    </p:extLst>
  </p:cSld>
  <p:clrMapOvr>
    <a:masterClrMapping/>
  </p:clrMapOvr>
</p:sldLayout>
</file>

<file path=ppt/slideLayouts/slideLayout19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6.19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44747024"/>
      </p:ext>
    </p:extLst>
  </p:cSld>
  <p:clrMapOvr>
    <a:masterClrMapping/>
  </p:clrMapOvr>
</p:sldLayout>
</file>

<file path=ppt/slideLayouts/slideLayout19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6.19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6023817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71069187"/>
      </p:ext>
    </p:extLst>
  </p:cSld>
  <p:clrMapOvr>
    <a:masterClrMapping/>
  </p:clrMapOvr>
</p:sldLayout>
</file>

<file path=ppt/slideLayouts/slideLayout19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6.19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75979865"/>
      </p:ext>
    </p:extLst>
  </p:cSld>
  <p:clrMapOvr>
    <a:masterClrMapping/>
  </p:clrMapOvr>
</p:sldLayout>
</file>

<file path=ppt/slideLayouts/slideLayout19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6.19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10320921"/>
      </p:ext>
    </p:extLst>
  </p:cSld>
  <p:clrMapOvr>
    <a:masterClrMapping/>
  </p:clrMapOvr>
</p:sldLayout>
</file>

<file path=ppt/slideLayouts/slideLayout198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702603"/>
      </p:ext>
    </p:extLst>
  </p:cSld>
  <p:clrMapOvr>
    <a:masterClrMapping/>
  </p:clrMapOvr>
</p:sldLayout>
</file>

<file path=ppt/slideLayouts/slideLayout198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2"/>
          <p:cNvSpPr>
            <a:spLocks noGrp="1" noChangeArrowheads="1"/>
          </p:cNvSpPr>
          <p:nvPr>
            <p:ph type="ftr" sz="quarter" idx="10"/>
          </p:nvPr>
        </p:nvSpPr>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82622711"/>
      </p:ext>
    </p:extLst>
  </p:cSld>
  <p:clrMapOvr>
    <a:masterClrMapping/>
  </p:clrMapOvr>
</p:sldLayout>
</file>

<file path=ppt/slideLayouts/slideLayout19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64250822"/>
      </p:ext>
    </p:extLst>
  </p:cSld>
  <p:clrMapOvr>
    <a:masterClrMapping/>
  </p:clrMapOvr>
</p:sldLayout>
</file>

<file path=ppt/slideLayouts/slideLayout19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83115078"/>
      </p:ext>
    </p:extLst>
  </p:cSld>
  <p:clrMapOvr>
    <a:masterClrMapping/>
  </p:clrMapOvr>
</p:sldLayout>
</file>

<file path=ppt/slideLayouts/slideLayout19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96920133"/>
      </p:ext>
    </p:extLst>
  </p:cSld>
  <p:clrMapOvr>
    <a:masterClrMapping/>
  </p:clrMapOvr>
</p:sldLayout>
</file>

<file path=ppt/slideLayouts/slideLayout19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7.28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56851519"/>
      </p:ext>
    </p:extLst>
  </p:cSld>
  <p:clrMapOvr>
    <a:masterClrMapping/>
  </p:clrMapOvr>
</p:sldLayout>
</file>

<file path=ppt/slideLayouts/slideLayout19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7.28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42310616"/>
      </p:ext>
    </p:extLst>
  </p:cSld>
  <p:clrMapOvr>
    <a:masterClrMapping/>
  </p:clrMapOvr>
</p:sldLayout>
</file>

<file path=ppt/slideLayouts/slideLayout19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7.28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032655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81650471"/>
      </p:ext>
    </p:extLst>
  </p:cSld>
  <p:clrMapOvr>
    <a:masterClrMapping/>
  </p:clrMapOvr>
</p:sldLayout>
</file>

<file path=ppt/slideLayouts/slideLayout19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7.28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93294917"/>
      </p:ext>
    </p:extLst>
  </p:cSld>
  <p:clrMapOvr>
    <a:masterClrMapping/>
  </p:clrMapOvr>
</p:sldLayout>
</file>

<file path=ppt/slideLayouts/slideLayout19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7.28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42003897"/>
      </p:ext>
    </p:extLst>
  </p:cSld>
  <p:clrMapOvr>
    <a:masterClrMapping/>
  </p:clrMapOvr>
</p:sldLayout>
</file>

<file path=ppt/slideLayouts/slideLayout19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7.28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41370121"/>
      </p:ext>
    </p:extLst>
  </p:cSld>
  <p:clrMapOvr>
    <a:masterClrMapping/>
  </p:clrMapOvr>
</p:sldLayout>
</file>

<file path=ppt/slideLayouts/slideLayout19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25242480"/>
      </p:ext>
    </p:extLst>
  </p:cSld>
  <p:clrMapOvr>
    <a:masterClrMapping/>
  </p:clrMapOvr>
</p:sldLayout>
</file>

<file path=ppt/slideLayouts/slideLayout19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44560489"/>
      </p:ext>
    </p:extLst>
  </p:cSld>
  <p:clrMapOvr>
    <a:masterClrMapping/>
  </p:clrMapOvr>
</p:sldLayout>
</file>

<file path=ppt/slideLayouts/slideLayout19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0E3740-8A83-422B-8EA2-F7BC1B52FBCA}"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43D8D0-0E86-4D5F-9155-BF2F821271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015247"/>
      </p:ext>
    </p:extLst>
  </p:cSld>
  <p:clrMapOvr>
    <a:masterClrMapping/>
  </p:clrMapOvr>
</p:sldLayout>
</file>

<file path=ppt/slideLayouts/slideLayout19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0E3740-8A83-422B-8EA2-F7BC1B52FBCA}"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43D8D0-0E86-4D5F-9155-BF2F821271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387356"/>
      </p:ext>
    </p:extLst>
  </p:cSld>
  <p:clrMapOvr>
    <a:masterClrMapping/>
  </p:clrMapOvr>
</p:sldLayout>
</file>

<file path=ppt/slideLayouts/slideLayout19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0E3740-8A83-422B-8EA2-F7BC1B52FBCA}"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43D8D0-0E86-4D5F-9155-BF2F821271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29194"/>
      </p:ext>
    </p:extLst>
  </p:cSld>
  <p:clrMapOvr>
    <a:masterClrMapping/>
  </p:clrMapOvr>
</p:sldLayout>
</file>

<file path=ppt/slideLayouts/slideLayout19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0E3740-8A83-422B-8EA2-F7BC1B52FBCA}"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43D8D0-0E86-4D5F-9155-BF2F821271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179855"/>
      </p:ext>
    </p:extLst>
  </p:cSld>
  <p:clrMapOvr>
    <a:masterClrMapping/>
  </p:clrMapOvr>
</p:sldLayout>
</file>

<file path=ppt/slideLayouts/slideLayout19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0E3740-8A83-422B-8EA2-F7BC1B52FBCA}" type="datetimeFigureOut">
              <a:rPr lang="en-US" smtClean="0">
                <a:solidFill>
                  <a:prstClr val="black">
                    <a:tint val="75000"/>
                  </a:prstClr>
                </a:solidFill>
              </a:rPr>
              <a:pPr/>
              <a:t>10/5/2018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43D8D0-0E86-4D5F-9155-BF2F821271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19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07953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6412656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76794691"/>
      </p:ext>
    </p:extLst>
  </p:cSld>
  <p:clrMapOvr>
    <a:masterClrMapping/>
  </p:clrMapOvr>
</p:sldLayout>
</file>

<file path=ppt/slideLayouts/slideLayout20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0E3740-8A83-422B-8EA2-F7BC1B52FBCA}" type="datetimeFigureOut">
              <a:rPr lang="en-US" smtClean="0">
                <a:solidFill>
                  <a:prstClr val="black">
                    <a:tint val="75000"/>
                  </a:prstClr>
                </a:solidFill>
              </a:rPr>
              <a:pPr/>
              <a:t>10/5/2018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43D8D0-0E86-4D5F-9155-BF2F821271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293643"/>
      </p:ext>
    </p:extLst>
  </p:cSld>
  <p:clrMapOvr>
    <a:masterClrMapping/>
  </p:clrMapOvr>
</p:sldLayout>
</file>

<file path=ppt/slideLayouts/slideLayout20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0E3740-8A83-422B-8EA2-F7BC1B52FBCA}" type="datetimeFigureOut">
              <a:rPr lang="en-US" smtClean="0">
                <a:solidFill>
                  <a:prstClr val="black">
                    <a:tint val="75000"/>
                  </a:prstClr>
                </a:solidFill>
              </a:rPr>
              <a:pPr/>
              <a:t>10/5/2018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43D8D0-0E86-4D5F-9155-BF2F821271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565829"/>
      </p:ext>
    </p:extLst>
  </p:cSld>
  <p:clrMapOvr>
    <a:masterClrMapping/>
  </p:clrMapOvr>
</p:sldLayout>
</file>

<file path=ppt/slideLayouts/slideLayout20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0E3740-8A83-422B-8EA2-F7BC1B52FBCA}"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43D8D0-0E86-4D5F-9155-BF2F821271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743770"/>
      </p:ext>
    </p:extLst>
  </p:cSld>
  <p:clrMapOvr>
    <a:masterClrMapping/>
  </p:clrMapOvr>
</p:sldLayout>
</file>

<file path=ppt/slideLayouts/slideLayout20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0E3740-8A83-422B-8EA2-F7BC1B52FBCA}"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43D8D0-0E86-4D5F-9155-BF2F821271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301215"/>
      </p:ext>
    </p:extLst>
  </p:cSld>
  <p:clrMapOvr>
    <a:masterClrMapping/>
  </p:clrMapOvr>
</p:sldLayout>
</file>

<file path=ppt/slideLayouts/slideLayout20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0E3740-8A83-422B-8EA2-F7BC1B52FBCA}"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43D8D0-0E86-4D5F-9155-BF2F821271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484854"/>
      </p:ext>
    </p:extLst>
  </p:cSld>
  <p:clrMapOvr>
    <a:masterClrMapping/>
  </p:clrMapOvr>
</p:sldLayout>
</file>

<file path=ppt/slideLayouts/slideLayout20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0E3740-8A83-422B-8EA2-F7BC1B52FBCA}"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43D8D0-0E86-4D5F-9155-BF2F821271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865494"/>
      </p:ext>
    </p:extLst>
  </p:cSld>
  <p:clrMapOvr>
    <a:masterClrMapping/>
  </p:clrMapOvr>
</p:sldLayout>
</file>

<file path=ppt/slideLayouts/slideLayout20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40843845"/>
      </p:ext>
    </p:extLst>
  </p:cSld>
  <p:clrMapOvr>
    <a:masterClrMapping/>
  </p:clrMapOvr>
</p:sldLayout>
</file>

<file path=ppt/slideLayouts/slideLayout20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66752675"/>
      </p:ext>
    </p:extLst>
  </p:cSld>
  <p:clrMapOvr>
    <a:masterClrMapping/>
  </p:clrMapOvr>
</p:sldLayout>
</file>

<file path=ppt/slideLayouts/slideLayout20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91788532"/>
      </p:ext>
    </p:extLst>
  </p:cSld>
  <p:clrMapOvr>
    <a:masterClrMapping/>
  </p:clrMapOvr>
</p:sldLayout>
</file>

<file path=ppt/slideLayouts/slideLayout20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7.3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703312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82004395"/>
      </p:ext>
    </p:extLst>
  </p:cSld>
  <p:clrMapOvr>
    <a:masterClrMapping/>
  </p:clrMapOvr>
</p:sldLayout>
</file>

<file path=ppt/slideLayouts/slideLayout20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7.3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92935445"/>
      </p:ext>
    </p:extLst>
  </p:cSld>
  <p:clrMapOvr>
    <a:masterClrMapping/>
  </p:clrMapOvr>
</p:sldLayout>
</file>

<file path=ppt/slideLayouts/slideLayout20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7.3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6327597"/>
      </p:ext>
    </p:extLst>
  </p:cSld>
  <p:clrMapOvr>
    <a:masterClrMapping/>
  </p:clrMapOvr>
</p:sldLayout>
</file>

<file path=ppt/slideLayouts/slideLayout20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7.3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59370130"/>
      </p:ext>
    </p:extLst>
  </p:cSld>
  <p:clrMapOvr>
    <a:masterClrMapping/>
  </p:clrMapOvr>
</p:sldLayout>
</file>

<file path=ppt/slideLayouts/slideLayout20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7.3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94556265"/>
      </p:ext>
    </p:extLst>
  </p:cSld>
  <p:clrMapOvr>
    <a:masterClrMapping/>
  </p:clrMapOvr>
</p:sldLayout>
</file>

<file path=ppt/slideLayouts/slideLayout20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7.3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93109926"/>
      </p:ext>
    </p:extLst>
  </p:cSld>
  <p:clrMapOvr>
    <a:masterClrMapping/>
  </p:clrMapOvr>
</p:sldLayout>
</file>

<file path=ppt/slideLayouts/slideLayout20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05863907"/>
      </p:ext>
    </p:extLst>
  </p:cSld>
  <p:clrMapOvr>
    <a:masterClrMapping/>
  </p:clrMapOvr>
</p:sldLayout>
</file>

<file path=ppt/slideLayouts/slideLayout20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94103398"/>
      </p:ext>
    </p:extLst>
  </p:cSld>
  <p:clrMapOvr>
    <a:masterClrMapping/>
  </p:clrMapOvr>
</p:sldLayout>
</file>

<file path=ppt/slideLayouts/slideLayout20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87652592"/>
      </p:ext>
    </p:extLst>
  </p:cSld>
  <p:clrMapOvr>
    <a:masterClrMapping/>
  </p:clrMapOvr>
</p:sldLayout>
</file>

<file path=ppt/slideLayouts/slideLayout20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586168"/>
      </p:ext>
    </p:extLst>
  </p:cSld>
  <p:clrMapOvr>
    <a:masterClrMapping/>
  </p:clrMapOvr>
</p:sldLayout>
</file>

<file path=ppt/slideLayouts/slideLayout20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0061486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35839860"/>
      </p:ext>
    </p:extLst>
  </p:cSld>
  <p:clrMapOvr>
    <a:masterClrMapping/>
  </p:clrMapOvr>
</p:sldLayout>
</file>

<file path=ppt/slideLayouts/slideLayout20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7.15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97338884"/>
      </p:ext>
    </p:extLst>
  </p:cSld>
  <p:clrMapOvr>
    <a:masterClrMapping/>
  </p:clrMapOvr>
</p:sldLayout>
</file>

<file path=ppt/slideLayouts/slideLayout20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7.15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32306538"/>
      </p:ext>
    </p:extLst>
  </p:cSld>
  <p:clrMapOvr>
    <a:masterClrMapping/>
  </p:clrMapOvr>
</p:sldLayout>
</file>

<file path=ppt/slideLayouts/slideLayout20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7.15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71894496"/>
      </p:ext>
    </p:extLst>
  </p:cSld>
  <p:clrMapOvr>
    <a:masterClrMapping/>
  </p:clrMapOvr>
</p:sldLayout>
</file>

<file path=ppt/slideLayouts/slideLayout20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7.15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48751733"/>
      </p:ext>
    </p:extLst>
  </p:cSld>
  <p:clrMapOvr>
    <a:masterClrMapping/>
  </p:clrMapOvr>
</p:sldLayout>
</file>

<file path=ppt/slideLayouts/slideLayout20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7.15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63897866"/>
      </p:ext>
    </p:extLst>
  </p:cSld>
  <p:clrMapOvr>
    <a:masterClrMapping/>
  </p:clrMapOvr>
</p:sldLayout>
</file>

<file path=ppt/slideLayouts/slideLayout20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7.15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97258959"/>
      </p:ext>
    </p:extLst>
  </p:cSld>
  <p:clrMapOvr>
    <a:masterClrMapping/>
  </p:clrMapOvr>
</p:sldLayout>
</file>

<file path=ppt/slideLayouts/slideLayout20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78015814"/>
      </p:ext>
    </p:extLst>
  </p:cSld>
  <p:clrMapOvr>
    <a:masterClrMapping/>
  </p:clrMapOvr>
</p:sldLayout>
</file>

<file path=ppt/slideLayouts/slideLayout20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24066259"/>
      </p:ext>
    </p:extLst>
  </p:cSld>
  <p:clrMapOvr>
    <a:masterClrMapping/>
  </p:clrMapOvr>
</p:sldLayout>
</file>

<file path=ppt/slideLayouts/slideLayout20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8D4043D-3036-4655-9312-E8671B56D7FE}"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84A98-80DA-4170-A5D2-EFCD245383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65639"/>
      </p:ext>
    </p:extLst>
  </p:cSld>
  <p:clrMapOvr>
    <a:masterClrMapping/>
  </p:clrMapOvr>
</p:sldLayout>
</file>

<file path=ppt/slideLayouts/slideLayout20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D4043D-3036-4655-9312-E8671B56D7FE}"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84A98-80DA-4170-A5D2-EFCD245383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77304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26815875"/>
      </p:ext>
    </p:extLst>
  </p:cSld>
  <p:clrMapOvr>
    <a:masterClrMapping/>
  </p:clrMapOvr>
</p:sldLayout>
</file>

<file path=ppt/slideLayouts/slideLayout20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D4043D-3036-4655-9312-E8671B56D7FE}"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84A98-80DA-4170-A5D2-EFCD245383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920557"/>
      </p:ext>
    </p:extLst>
  </p:cSld>
  <p:clrMapOvr>
    <a:masterClrMapping/>
  </p:clrMapOvr>
</p:sldLayout>
</file>

<file path=ppt/slideLayouts/slideLayout20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8D4043D-3036-4655-9312-E8671B56D7FE}"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B84A98-80DA-4170-A5D2-EFCD245383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858497"/>
      </p:ext>
    </p:extLst>
  </p:cSld>
  <p:clrMapOvr>
    <a:masterClrMapping/>
  </p:clrMapOvr>
</p:sldLayout>
</file>

<file path=ppt/slideLayouts/slideLayout20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8D4043D-3036-4655-9312-E8671B56D7FE}" type="datetimeFigureOut">
              <a:rPr lang="en-US" smtClean="0">
                <a:solidFill>
                  <a:prstClr val="black">
                    <a:tint val="75000"/>
                  </a:prstClr>
                </a:solidFill>
              </a:rPr>
              <a:pPr/>
              <a:t>10/5/2018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B84A98-80DA-4170-A5D2-EFCD245383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890872"/>
      </p:ext>
    </p:extLst>
  </p:cSld>
  <p:clrMapOvr>
    <a:masterClrMapping/>
  </p:clrMapOvr>
</p:sldLayout>
</file>

<file path=ppt/slideLayouts/slideLayout20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8D4043D-3036-4655-9312-E8671B56D7FE}" type="datetimeFigureOut">
              <a:rPr lang="en-US" smtClean="0">
                <a:solidFill>
                  <a:prstClr val="black">
                    <a:tint val="75000"/>
                  </a:prstClr>
                </a:solidFill>
              </a:rPr>
              <a:pPr/>
              <a:t>10/5/2018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B84A98-80DA-4170-A5D2-EFCD245383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57189"/>
      </p:ext>
    </p:extLst>
  </p:cSld>
  <p:clrMapOvr>
    <a:masterClrMapping/>
  </p:clrMapOvr>
</p:sldLayout>
</file>

<file path=ppt/slideLayouts/slideLayout20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D4043D-3036-4655-9312-E8671B56D7FE}" type="datetimeFigureOut">
              <a:rPr lang="en-US" smtClean="0">
                <a:solidFill>
                  <a:prstClr val="black">
                    <a:tint val="75000"/>
                  </a:prstClr>
                </a:solidFill>
              </a:rPr>
              <a:pPr/>
              <a:t>10/5/2018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84A98-80DA-4170-A5D2-EFCD245383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789732"/>
      </p:ext>
    </p:extLst>
  </p:cSld>
  <p:clrMapOvr>
    <a:masterClrMapping/>
  </p:clrMapOvr>
</p:sldLayout>
</file>

<file path=ppt/slideLayouts/slideLayout20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D4043D-3036-4655-9312-E8671B56D7FE}"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B84A98-80DA-4170-A5D2-EFCD245383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439157"/>
      </p:ext>
    </p:extLst>
  </p:cSld>
  <p:clrMapOvr>
    <a:masterClrMapping/>
  </p:clrMapOvr>
</p:sldLayout>
</file>

<file path=ppt/slideLayouts/slideLayout20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D4043D-3036-4655-9312-E8671B56D7FE}" type="datetimeFigureOut">
              <a:rPr lang="en-US" smtClean="0">
                <a:solidFill>
                  <a:prstClr val="black">
                    <a:tint val="75000"/>
                  </a:prstClr>
                </a:solidFill>
              </a:rPr>
              <a:pPr/>
              <a:t>10/5/2018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B84A98-80DA-4170-A5D2-EFCD245383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43349"/>
      </p:ext>
    </p:extLst>
  </p:cSld>
  <p:clrMapOvr>
    <a:masterClrMapping/>
  </p:clrMapOvr>
</p:sldLayout>
</file>

<file path=ppt/slideLayouts/slideLayout20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D4043D-3036-4655-9312-E8671B56D7FE}"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84A98-80DA-4170-A5D2-EFCD245383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676184"/>
      </p:ext>
    </p:extLst>
  </p:cSld>
  <p:clrMapOvr>
    <a:masterClrMapping/>
  </p:clrMapOvr>
</p:sldLayout>
</file>

<file path=ppt/slideLayouts/slideLayout20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D4043D-3036-4655-9312-E8671B56D7FE}" type="datetimeFigureOut">
              <a:rPr lang="en-US" smtClean="0">
                <a:solidFill>
                  <a:prstClr val="black">
                    <a:tint val="75000"/>
                  </a:prstClr>
                </a:solidFill>
              </a:rPr>
              <a:pPr/>
              <a:t>10/5/2018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84A98-80DA-4170-A5D2-EFCD245383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17707"/>
      </p:ext>
    </p:extLst>
  </p:cSld>
  <p:clrMapOvr>
    <a:masterClrMapping/>
  </p:clrMapOvr>
</p:sldLayout>
</file>

<file path=ppt/slideLayouts/slideLayout20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5639422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97689844"/>
      </p:ext>
    </p:extLst>
  </p:cSld>
  <p:clrMapOvr>
    <a:masterClrMapping/>
  </p:clrMapOvr>
</p:sldLayout>
</file>

<file path=ppt/slideLayouts/slideLayout20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62309103"/>
      </p:ext>
    </p:extLst>
  </p:cSld>
  <p:clrMapOvr>
    <a:masterClrMapping/>
  </p:clrMapOvr>
</p:sldLayout>
</file>

<file path=ppt/slideLayouts/slideLayout20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59787911"/>
      </p:ext>
    </p:extLst>
  </p:cSld>
  <p:clrMapOvr>
    <a:masterClrMapping/>
  </p:clrMapOvr>
</p:sldLayout>
</file>

<file path=ppt/slideLayouts/slideLayout20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7.59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14253315"/>
      </p:ext>
    </p:extLst>
  </p:cSld>
  <p:clrMapOvr>
    <a:masterClrMapping/>
  </p:clrMapOvr>
</p:sldLayout>
</file>

<file path=ppt/slideLayouts/slideLayout20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7.59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49760967"/>
      </p:ext>
    </p:extLst>
  </p:cSld>
  <p:clrMapOvr>
    <a:masterClrMapping/>
  </p:clrMapOvr>
</p:sldLayout>
</file>

<file path=ppt/slideLayouts/slideLayout20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7.59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99604904"/>
      </p:ext>
    </p:extLst>
  </p:cSld>
  <p:clrMapOvr>
    <a:masterClrMapping/>
  </p:clrMapOvr>
</p:sldLayout>
</file>

<file path=ppt/slideLayouts/slideLayout20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7.59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09593518"/>
      </p:ext>
    </p:extLst>
  </p:cSld>
  <p:clrMapOvr>
    <a:masterClrMapping/>
  </p:clrMapOvr>
</p:sldLayout>
</file>

<file path=ppt/slideLayouts/slideLayout20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7.59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33019568"/>
      </p:ext>
    </p:extLst>
  </p:cSld>
  <p:clrMapOvr>
    <a:masterClrMapping/>
  </p:clrMapOvr>
</p:sldLayout>
</file>

<file path=ppt/slideLayouts/slideLayout20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7.59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22930935"/>
      </p:ext>
    </p:extLst>
  </p:cSld>
  <p:clrMapOvr>
    <a:masterClrMapping/>
  </p:clrMapOvr>
</p:sldLayout>
</file>

<file path=ppt/slideLayouts/slideLayout20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3714123"/>
      </p:ext>
    </p:extLst>
  </p:cSld>
  <p:clrMapOvr>
    <a:masterClrMapping/>
  </p:clrMapOvr>
</p:sldLayout>
</file>

<file path=ppt/slideLayouts/slideLayout20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7.59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3025242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4566032"/>
      </p:ext>
    </p:extLst>
  </p:cSld>
  <p:clrMapOvr>
    <a:masterClrMapping/>
  </p:clrMapOvr>
</p:sldLayout>
</file>

<file path=ppt/slideLayouts/slideLayout20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00066957"/>
      </p:ext>
    </p:extLst>
  </p:cSld>
  <p:clrMapOvr>
    <a:masterClrMapping/>
  </p:clrMapOvr>
</p:sldLayout>
</file>

<file path=ppt/slideLayouts/slideLayout20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14090536"/>
      </p:ext>
    </p:extLst>
  </p:cSld>
  <p:clrMapOvr>
    <a:masterClrMapping/>
  </p:clrMapOvr>
</p:sldLayout>
</file>

<file path=ppt/slideLayouts/slideLayout20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88452957"/>
      </p:ext>
    </p:extLst>
  </p:cSld>
  <p:clrMapOvr>
    <a:masterClrMapping/>
  </p:clrMapOvr>
</p:sldLayout>
</file>

<file path=ppt/slideLayouts/slideLayout20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64862806"/>
      </p:ext>
    </p:extLst>
  </p:cSld>
  <p:clrMapOvr>
    <a:masterClrMapping/>
  </p:clrMapOvr>
</p:sldLayout>
</file>

<file path=ppt/slideLayouts/slideLayout20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28681946"/>
      </p:ext>
    </p:extLst>
  </p:cSld>
  <p:clrMapOvr>
    <a:masterClrMapping/>
  </p:clrMapOvr>
</p:sldLayout>
</file>

<file path=ppt/slideLayouts/slideLayout20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89686282"/>
      </p:ext>
    </p:extLst>
  </p:cSld>
  <p:clrMapOvr>
    <a:masterClrMapping/>
  </p:clrMapOvr>
</p:sldLayout>
</file>

<file path=ppt/slideLayouts/slideLayout20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03753512"/>
      </p:ext>
    </p:extLst>
  </p:cSld>
  <p:clrMapOvr>
    <a:masterClrMapping/>
  </p:clrMapOvr>
</p:sldLayout>
</file>

<file path=ppt/slideLayouts/slideLayout20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90112518"/>
      </p:ext>
    </p:extLst>
  </p:cSld>
  <p:clrMapOvr>
    <a:masterClrMapping/>
  </p:clrMapOvr>
</p:sldLayout>
</file>

<file path=ppt/slideLayouts/slideLayout20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11878769"/>
      </p:ext>
    </p:extLst>
  </p:cSld>
  <p:clrMapOvr>
    <a:masterClrMapping/>
  </p:clrMapOvr>
</p:sldLayout>
</file>

<file path=ppt/slideLayouts/slideLayout20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989406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35629121"/>
      </p:ext>
    </p:extLst>
  </p:cSld>
  <p:clrMapOvr>
    <a:masterClrMapping/>
  </p:clrMapOvr>
</p:sldLayout>
</file>

<file path=ppt/slideLayouts/slideLayout20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68441776"/>
      </p:ext>
    </p:extLst>
  </p:cSld>
  <p:clrMapOvr>
    <a:masterClrMapping/>
  </p:clrMapOvr>
</p:sldLayout>
</file>

<file path=ppt/slideLayouts/slideLayout20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91215128"/>
      </p:ext>
    </p:extLst>
  </p:cSld>
  <p:clrMapOvr>
    <a:masterClrMapping/>
  </p:clrMapOvr>
</p:sldLayout>
</file>

<file path=ppt/slideLayouts/slideLayout20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5625"/>
            <a:ext cx="3867150" cy="20986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76700"/>
            <a:ext cx="3867150" cy="21002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46406340"/>
      </p:ext>
    </p:extLst>
  </p:cSld>
  <p:clrMapOvr>
    <a:masterClrMapping/>
  </p:clrMapOvr>
</p:sldLayout>
</file>

<file path=ppt/slideLayouts/slideLayout20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8.55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19977398"/>
      </p:ext>
    </p:extLst>
  </p:cSld>
  <p:clrMapOvr>
    <a:masterClrMapping/>
  </p:clrMapOvr>
</p:sldLayout>
</file>

<file path=ppt/slideLayouts/slideLayout20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8.55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52132620"/>
      </p:ext>
    </p:extLst>
  </p:cSld>
  <p:clrMapOvr>
    <a:masterClrMapping/>
  </p:clrMapOvr>
</p:sldLayout>
</file>

<file path=ppt/slideLayouts/slideLayout20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8.55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69501251"/>
      </p:ext>
    </p:extLst>
  </p:cSld>
  <p:clrMapOvr>
    <a:masterClrMapping/>
  </p:clrMapOvr>
</p:sldLayout>
</file>

<file path=ppt/slideLayouts/slideLayout20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8.55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48823581"/>
      </p:ext>
    </p:extLst>
  </p:cSld>
  <p:clrMapOvr>
    <a:masterClrMapping/>
  </p:clrMapOvr>
</p:sldLayout>
</file>

<file path=ppt/slideLayouts/slideLayout20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8.55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85403366"/>
      </p:ext>
    </p:extLst>
  </p:cSld>
  <p:clrMapOvr>
    <a:masterClrMapping/>
  </p:clrMapOvr>
</p:sldLayout>
</file>

<file path=ppt/slideLayouts/slideLayout20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8.55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63480057"/>
      </p:ext>
    </p:extLst>
  </p:cSld>
  <p:clrMapOvr>
    <a:masterClrMapping/>
  </p:clrMapOvr>
</p:sldLayout>
</file>

<file path=ppt/slideLayouts/slideLayout20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8.55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891909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99684476"/>
      </p:ext>
    </p:extLst>
  </p:cSld>
  <p:clrMapOvr>
    <a:masterClrMapping/>
  </p:clrMapOvr>
</p:sldLayout>
</file>

<file path=ppt/slideLayouts/slideLayout20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8.55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71707189"/>
      </p:ext>
    </p:extLst>
  </p:cSld>
  <p:clrMapOvr>
    <a:masterClrMapping/>
  </p:clrMapOvr>
</p:sldLayout>
</file>

<file path=ppt/slideLayouts/slideLayout20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8.55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76701818"/>
      </p:ext>
    </p:extLst>
  </p:cSld>
  <p:clrMapOvr>
    <a:masterClrMapping/>
  </p:clrMapOvr>
</p:sldLayout>
</file>

<file path=ppt/slideLayouts/slideLayout20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8.55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11191144"/>
      </p:ext>
    </p:extLst>
  </p:cSld>
  <p:clrMapOvr>
    <a:masterClrMapping/>
  </p:clrMapOvr>
</p:sldLayout>
</file>

<file path=ppt/slideLayouts/slideLayout20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8.55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39823323"/>
      </p:ext>
    </p:extLst>
  </p:cSld>
  <p:clrMapOvr>
    <a:masterClrMapping/>
  </p:clrMapOvr>
</p:sldLayout>
</file>

<file path=ppt/slideLayouts/slideLayout20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8.60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49807354"/>
      </p:ext>
    </p:extLst>
  </p:cSld>
  <p:clrMapOvr>
    <a:masterClrMapping/>
  </p:clrMapOvr>
</p:sldLayout>
</file>

<file path=ppt/slideLayouts/slideLayout20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8.60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7881511"/>
      </p:ext>
    </p:extLst>
  </p:cSld>
  <p:clrMapOvr>
    <a:masterClrMapping/>
  </p:clrMapOvr>
</p:sldLayout>
</file>

<file path=ppt/slideLayouts/slideLayout20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8.60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65866486"/>
      </p:ext>
    </p:extLst>
  </p:cSld>
  <p:clrMapOvr>
    <a:masterClrMapping/>
  </p:clrMapOvr>
</p:sldLayout>
</file>

<file path=ppt/slideLayouts/slideLayout20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8.60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9071260"/>
      </p:ext>
    </p:extLst>
  </p:cSld>
  <p:clrMapOvr>
    <a:masterClrMapping/>
  </p:clrMapOvr>
</p:sldLayout>
</file>

<file path=ppt/slideLayouts/slideLayout20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8.60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29522620"/>
      </p:ext>
    </p:extLst>
  </p:cSld>
  <p:clrMapOvr>
    <a:masterClrMapping/>
  </p:clrMapOvr>
</p:sldLayout>
</file>

<file path=ppt/slideLayouts/slideLayout20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8.60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873941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83554038"/>
      </p:ext>
    </p:extLst>
  </p:cSld>
  <p:clrMapOvr>
    <a:masterClrMapping/>
  </p:clrMapOvr>
</p:sldLayout>
</file>

<file path=ppt/slideLayouts/slideLayout20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8.60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86982047"/>
      </p:ext>
    </p:extLst>
  </p:cSld>
  <p:clrMapOvr>
    <a:masterClrMapping/>
  </p:clrMapOvr>
</p:sldLayout>
</file>

<file path=ppt/slideLayouts/slideLayout20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8.60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88317624"/>
      </p:ext>
    </p:extLst>
  </p:cSld>
  <p:clrMapOvr>
    <a:masterClrMapping/>
  </p:clrMapOvr>
</p:sldLayout>
</file>

<file path=ppt/slideLayouts/slideLayout20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8.60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56454960"/>
      </p:ext>
    </p:extLst>
  </p:cSld>
  <p:clrMapOvr>
    <a:masterClrMapping/>
  </p:clrMapOvr>
</p:sldLayout>
</file>

<file path=ppt/slideLayouts/slideLayout20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8.60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64234056"/>
      </p:ext>
    </p:extLst>
  </p:cSld>
  <p:clrMapOvr>
    <a:masterClrMapping/>
  </p:clrMapOvr>
</p:sldLayout>
</file>

<file path=ppt/slideLayouts/slideLayout20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8.60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388507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39337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097729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455762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881575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409972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322728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699492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4656444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5043783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014493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7654059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508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2819817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640505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590344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263010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176417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4979439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783916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396274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742249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4740817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90245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4372156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296255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7194453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1.20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6330577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6405762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1.20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622929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2508688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0063283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7140411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874876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19511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962076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036333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5615086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3744829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1.21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911619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3870610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1.21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492094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5632511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198744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4766822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51459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869585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310948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2846508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6712243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2734373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5214446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1.22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5861761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8631164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1.22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2295941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435055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72828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593512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366771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8108410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361594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1866889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957664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460807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5219278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1.23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4575442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407902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1.23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64082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632160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2373161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1626190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701989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4389042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163282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0299570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318679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3085954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889255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1.24</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44297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9749747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202589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1.24</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6283794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8980932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3556510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8191434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040114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389230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236283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8636911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28111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6124351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9586902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1.25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591245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1428754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1.25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325207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747959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476475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3545329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325350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8917095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38894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19496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3414428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2851319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363302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6595339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1.26</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3409658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9141424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1.26</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0682601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7754067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0712807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6259981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08577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2988491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8543174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1096385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614167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309259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2707838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1.27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833713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49062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1.27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4476232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8221626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27907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231252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9161793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7440544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7390170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8165579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3804819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6276955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1951533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1.28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2911169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4100907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1.28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06394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2927066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4864557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1892119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095376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0375461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286391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9902358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238842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2999726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4466989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1.29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30156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4903955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0090749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1.29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4605453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4551844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1.29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521794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752507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1.29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0434486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1.29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9715255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2845803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475001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62366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8364288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4464324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1.30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3842833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8347040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1.30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8823824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5487015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1255413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4008687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0181917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7826479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75627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0880381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8258796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7362672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3740142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1.31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9723509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4250349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1.31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8889946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174758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8894328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8257722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59193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502961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602680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2651707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3389862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9016792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826244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1.32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594385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0272348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1.32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7463468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5848773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724572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8852814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9789958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9044912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7408278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383111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6705145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8350432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7878232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1.33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1521676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0450817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1.33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105539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278690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6620079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1234587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6078602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6354816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2200058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0441020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2169057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921521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1153258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1.34</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7814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6532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1.4</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1982591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3728599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1.34</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6344416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5590064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023554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1248021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5621400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4744889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9999056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6580454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44525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2602449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7495195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1.35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6134292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9755953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1.35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8933235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993899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9678350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0783291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9982347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4075915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176212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1.4</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2247080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8695478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4798624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8528180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1.36</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029699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9504675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1.36</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8801480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5816139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2275810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1331958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001410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8113873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3742201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2547791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0765454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5880953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8707764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1.37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6664703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9671840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1.37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9365226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6435558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80283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9144503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9954289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5845594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3741807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2312229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0887041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9561116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8623483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1.38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0799471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7204264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1.38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042447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1466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70813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1413276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5806004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7455390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4216702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6850120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7684509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1870581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7889254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1.39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53332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3134765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9742853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1.39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5586723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3550137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1.39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0476673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9212900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1.39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4808317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1.39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9372174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744416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3373635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65232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4686983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3501633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1.40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5153267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8643594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1.40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07273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1507915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4947058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9906402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557999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4303696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31787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4201270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4312445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0704931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1839163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1.41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3285323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8941987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1.41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7663494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0541234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7768070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594239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33437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9521540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1507052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9280891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090693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8249540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2171595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1.42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1855239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6101273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1.42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7666808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3478660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27385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178672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1386596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1538445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7489922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4388513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7888618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3428402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616551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2259332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1.43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2033255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4701845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1.43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57999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4212648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6479716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6892545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8242243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7121487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9044210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2701813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6841772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7614533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5884964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1.44</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680005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468571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4479151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1.44</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2298076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4856226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252348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1493456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2939460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3604535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1563919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5348906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70074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3896531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5607556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1.45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4397697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069213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1.45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5137046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308174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0004101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227846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4482831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631766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58462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4125968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2522502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1500108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6704956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1.46</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2516713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1226179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1.46</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186760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0760783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5320828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9733073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063367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852368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4873532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7680876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2647297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9696855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8257520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1.47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9666136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0993999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1.47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6892235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3206549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38458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792848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049813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7354771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8512551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3056762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4542532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4602590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3837924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1.48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1180792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8433632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1.48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073815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6148021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627551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0360727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4861733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4051892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0318810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41452096"/>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8423803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1598638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346978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1.49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46283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704137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1413072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1.49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8897521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9711613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1.49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576368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0281997"/>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1.49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64627230"/>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1.49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9448587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00054953"/>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1766197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934615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1979481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1678617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1.50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5810676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1142095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1.50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9342305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1163107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7802343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2749202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7326173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5112658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34725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56860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9563704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8388071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74654608"/>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70990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1.51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5684259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4217085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1.51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9759082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7510164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4101973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4587120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984216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4893577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573032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3774086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2441413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328894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32178084"/>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1.52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23074260"/>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0235184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1.52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7528395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6629152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399339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29847515"/>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6361112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38784915"/>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3406291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6572325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1578135"/>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3084050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1410530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1.53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5739990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2353427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1.53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314409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3193121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6247118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30985948"/>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2945443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573081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58843931"/>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26701577"/>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3259651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63549034"/>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9871331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1.54</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20716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1.6</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18985353"/>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8151335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1.54</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3782981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4052366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4903826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05173754"/>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4186295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6610343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967090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2307917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3169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2921396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48732712"/>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1.55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44238289"/>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1056137"/>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1.55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3605132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2171800"/>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90128332"/>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82856803"/>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14318192"/>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032419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151895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1.6</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5512115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38336273"/>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30351112"/>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2187652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1.56</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9409388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2288038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1.56</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1432237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318968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6343012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0024562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02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4114223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3580296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20321119"/>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3686962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1282416"/>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1.57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1863425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1632439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1.57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18233795"/>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0914458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0109658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025858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0748235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5180418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1095035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85804542"/>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6756007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5899385"/>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21174289"/>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1.58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5130377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8735486"/>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1.58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2101060"/>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228705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03355946"/>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36495490"/>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09271090"/>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63595168"/>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5741693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3032315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9689496"/>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47997298"/>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71761010"/>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1.59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9350664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9533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748832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9091398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1.59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70098784"/>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13593557"/>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1.59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1426130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9966493"/>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1.59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34554961"/>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1.59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49558093"/>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62500480"/>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3076085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01189806"/>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052013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5033698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1.60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0545606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3052321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1.60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06414537"/>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87550158"/>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6384042"/>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1740274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86303445"/>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70616825"/>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56045762"/>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919417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54045615"/>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29143841"/>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03980020"/>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1.61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2780346"/>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0095980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1.61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01655489"/>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95007194"/>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42168181"/>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05771943"/>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4789764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865011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53351169"/>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06047363"/>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90721646"/>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42327746"/>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41147024"/>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1.62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8076137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89804248"/>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1.62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77270699"/>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53862834"/>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4431624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023369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21064454"/>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7773409"/>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8879378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01641016"/>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4376792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57204112"/>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63251279"/>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1.63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61361644"/>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3892954"/>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1.63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04570768"/>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01497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7978096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15455723"/>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48835555"/>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47295766"/>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88508835"/>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27850529"/>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07790666"/>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90639378"/>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4135726"/>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1.64</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56663002"/>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1447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8564353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1.64</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84720700"/>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11315394"/>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55661954"/>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67497475"/>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6146944"/>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4079221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76536721"/>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25859010"/>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99679899"/>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607896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06790087"/>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1.65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9038576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8162188"/>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1.65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366029"/>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88297158"/>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32811139"/>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38910222"/>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8894403"/>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79038893"/>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74604842"/>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574031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35381561"/>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21153611"/>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58504454"/>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1.66</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70438462"/>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54300778"/>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1.66</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96918336"/>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5763597"/>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8024031"/>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68544401"/>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47519783"/>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157363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6905051"/>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66243478"/>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27209364"/>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0130069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95804299"/>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1.67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82441730"/>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41036920"/>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1.67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34086176"/>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83557737"/>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17174698"/>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57521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635745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7226255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00475422"/>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65551553"/>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60224622"/>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54355108"/>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631219"/>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95295046"/>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1.68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43612705"/>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17984820"/>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1.68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48473929"/>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414207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89437356"/>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83023842"/>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66638332"/>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87595547"/>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44805443"/>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90330901"/>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21756162"/>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05244953"/>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1.69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40971675"/>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24692702"/>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1.69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239541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7526062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46257709"/>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1.69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8116701"/>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00242550"/>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1.69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43079631"/>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1.69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89076736"/>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10910632"/>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87705148"/>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92023480"/>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11209440"/>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1.70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997373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41575015"/>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30906309"/>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1.70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71460809"/>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23978600"/>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93736608"/>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49398235"/>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2496186"/>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54465225"/>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36092484"/>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65313069"/>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265350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5451188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07612785"/>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1.71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41038341"/>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58315942"/>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1.71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34636904"/>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92583160"/>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07196759"/>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24371822"/>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44925121"/>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4897540"/>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238754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84434975"/>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69434697"/>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91051938"/>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88151120"/>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1.72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26209169"/>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83660611"/>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1.72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16732933"/>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71336297"/>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8829377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26800734"/>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132570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86726233"/>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94496205"/>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45690978"/>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44470371"/>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1190795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98919360"/>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1.73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43968428"/>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42855041"/>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1.73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23209893"/>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01083661"/>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49919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51112514"/>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27626528"/>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77009419"/>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82181741"/>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36464839"/>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14287688"/>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53554556"/>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1.74</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3081598"/>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09505420"/>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1.74</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24277884"/>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940196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73586071"/>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46138080"/>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80797466"/>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84026917"/>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66297616"/>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77765752"/>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79190299"/>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0953558"/>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1.75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70842352"/>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38152430"/>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1.75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03588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77853496"/>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92847612"/>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92265574"/>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50779832"/>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4573619"/>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54244955"/>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70071115"/>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89126786"/>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93210041"/>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1.76</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60136776"/>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1.76</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3323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874249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8011057"/>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1.76</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03097401"/>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99063988"/>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1.76</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6799564"/>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68758464"/>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1.76</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58977128"/>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16824351"/>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75307209"/>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38500619"/>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407231475"/>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1.77</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767008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77191077"/>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1.77</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95334598"/>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1.77</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45174670"/>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23820371"/>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1.77</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01224871"/>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217674724"/>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1.77</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34728103"/>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2021325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29499854"/>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9896176"/>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505391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02640480"/>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1.78</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11110084"/>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95278295"/>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1.78</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02451979"/>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72003613"/>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1.78</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85076245"/>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21668181"/>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86698595"/>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7051241"/>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87874786"/>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416766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6470629"/>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31245733"/>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1.79</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13970079"/>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1.79</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04995447"/>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1.79</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16159299"/>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82215994"/>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1.79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85986974"/>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30677709"/>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1.79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968912749"/>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662192632"/>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9046079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09725204"/>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63546898"/>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82166956"/>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1.80</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11619825"/>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1.80</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25994281"/>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1.80</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614661934"/>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23046089"/>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1.80</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70771901"/>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5064799"/>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1.80</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89616703"/>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0668372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25"/>
            <a:ext cx="7886700" cy="58118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1.8</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19760597"/>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4507881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31671947"/>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667153683"/>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1.81</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12376722"/>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1.81</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55290328"/>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1.81</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55348190"/>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77195864"/>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1.81</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58507205"/>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65022027"/>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1.81</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493151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46422304"/>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67305011"/>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10949320"/>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46897883"/>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5527865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1.82</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95857519"/>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1.82</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793133419"/>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1.82</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32337412"/>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13131584"/>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1.82</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42860386"/>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865898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5938017"/>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1.82</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96109790"/>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95415806"/>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92251150"/>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45040094"/>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95745810"/>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1.83</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775494870"/>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1.83</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41904301"/>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1.83</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06533912"/>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365144299"/>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1.83</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232887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1.9</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99989865"/>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9292710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1.83</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747383902"/>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75457414"/>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830995937"/>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72414118"/>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67648300"/>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1.84</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63387321"/>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1.84</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985566174"/>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1.84</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179454070"/>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6474992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1.9</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36850228"/>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1.84</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35697384"/>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737127945"/>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1.84</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6145504"/>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19754465"/>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442201778"/>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altLang="en-US"/>
              <a:t>Fig 1.85</a:t>
            </a:r>
          </a:p>
        </p:txBody>
      </p:sp>
      <p:sp>
        <p:nvSpPr>
          <p:cNvPr id="5"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22782666"/>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r>
              <a:rPr lang="en-US" altLang="en-US"/>
              <a:t>Fig 1.85</a:t>
            </a:r>
          </a:p>
        </p:txBody>
      </p:sp>
      <p:sp>
        <p:nvSpPr>
          <p:cNvPr id="6"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587427382"/>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r>
              <a:rPr lang="en-US" altLang="en-US"/>
              <a:t>Fig 1.85</a:t>
            </a:r>
          </a:p>
        </p:txBody>
      </p:sp>
      <p:sp>
        <p:nvSpPr>
          <p:cNvPr id="8"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51895623"/>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r>
              <a:rPr lang="en-US" altLang="en-US"/>
              <a:t>Fig 1.85</a:t>
            </a:r>
          </a:p>
        </p:txBody>
      </p:sp>
      <p:sp>
        <p:nvSpPr>
          <p:cNvPr id="4"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22227044"/>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altLang="en-US"/>
              <a:t>Fig 1.85</a:t>
            </a:r>
          </a:p>
        </p:txBody>
      </p:sp>
      <p:sp>
        <p:nvSpPr>
          <p:cNvPr id="3" name="Rectangle 3"/>
          <p:cNvSpPr>
            <a:spLocks noGrp="1" noChangeArrowheads="1"/>
          </p:cNvSpPr>
          <p:nvPr>
            <p:ph type="ftr" sz="quarter" idx="11"/>
          </p:nvPr>
        </p:nvSpPr>
        <p:spPr>
          <a:ln/>
        </p:spPr>
        <p:txBody>
          <a:bodyPr/>
          <a:lstStyle>
            <a:lvl1pPr>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050428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1165.xml"/><Relationship Id="rId3" Type="http://schemas.openxmlformats.org/officeDocument/2006/relationships/slideLayout" Target="../slideLayouts/slideLayout1160.xml"/><Relationship Id="rId7" Type="http://schemas.openxmlformats.org/officeDocument/2006/relationships/slideLayout" Target="../slideLayouts/slideLayout1164.xml"/><Relationship Id="rId12" Type="http://schemas.openxmlformats.org/officeDocument/2006/relationships/theme" Target="../theme/theme100.xml"/><Relationship Id="rId2" Type="http://schemas.openxmlformats.org/officeDocument/2006/relationships/slideLayout" Target="../slideLayouts/slideLayout1159.xml"/><Relationship Id="rId1" Type="http://schemas.openxmlformats.org/officeDocument/2006/relationships/slideLayout" Target="../slideLayouts/slideLayout1158.xml"/><Relationship Id="rId6" Type="http://schemas.openxmlformats.org/officeDocument/2006/relationships/slideLayout" Target="../slideLayouts/slideLayout1163.xml"/><Relationship Id="rId11" Type="http://schemas.openxmlformats.org/officeDocument/2006/relationships/slideLayout" Target="../slideLayouts/slideLayout1168.xml"/><Relationship Id="rId5" Type="http://schemas.openxmlformats.org/officeDocument/2006/relationships/slideLayout" Target="../slideLayouts/slideLayout1162.xml"/><Relationship Id="rId10" Type="http://schemas.openxmlformats.org/officeDocument/2006/relationships/slideLayout" Target="../slideLayouts/slideLayout1167.xml"/><Relationship Id="rId4" Type="http://schemas.openxmlformats.org/officeDocument/2006/relationships/slideLayout" Target="../slideLayouts/slideLayout1161.xml"/><Relationship Id="rId9" Type="http://schemas.openxmlformats.org/officeDocument/2006/relationships/slideLayout" Target="../slideLayouts/slideLayout1166.xml"/></Relationships>
</file>

<file path=ppt/slideMasters/_rels/slideMaster101.xml.rels><?xml version="1.0" encoding="UTF-8" standalone="yes"?>
<Relationships xmlns="http://schemas.openxmlformats.org/package/2006/relationships"><Relationship Id="rId8" Type="http://schemas.openxmlformats.org/officeDocument/2006/relationships/slideLayout" Target="../slideLayouts/slideLayout1176.xml"/><Relationship Id="rId3" Type="http://schemas.openxmlformats.org/officeDocument/2006/relationships/slideLayout" Target="../slideLayouts/slideLayout1171.xml"/><Relationship Id="rId7" Type="http://schemas.openxmlformats.org/officeDocument/2006/relationships/slideLayout" Target="../slideLayouts/slideLayout1175.xml"/><Relationship Id="rId12" Type="http://schemas.openxmlformats.org/officeDocument/2006/relationships/theme" Target="../theme/theme101.xml"/><Relationship Id="rId2" Type="http://schemas.openxmlformats.org/officeDocument/2006/relationships/slideLayout" Target="../slideLayouts/slideLayout1170.xml"/><Relationship Id="rId1" Type="http://schemas.openxmlformats.org/officeDocument/2006/relationships/slideLayout" Target="../slideLayouts/slideLayout1169.xml"/><Relationship Id="rId6" Type="http://schemas.openxmlformats.org/officeDocument/2006/relationships/slideLayout" Target="../slideLayouts/slideLayout1174.xml"/><Relationship Id="rId11" Type="http://schemas.openxmlformats.org/officeDocument/2006/relationships/slideLayout" Target="../slideLayouts/slideLayout1179.xml"/><Relationship Id="rId5" Type="http://schemas.openxmlformats.org/officeDocument/2006/relationships/slideLayout" Target="../slideLayouts/slideLayout1173.xml"/><Relationship Id="rId10" Type="http://schemas.openxmlformats.org/officeDocument/2006/relationships/slideLayout" Target="../slideLayouts/slideLayout1178.xml"/><Relationship Id="rId4" Type="http://schemas.openxmlformats.org/officeDocument/2006/relationships/slideLayout" Target="../slideLayouts/slideLayout1172.xml"/><Relationship Id="rId9" Type="http://schemas.openxmlformats.org/officeDocument/2006/relationships/slideLayout" Target="../slideLayouts/slideLayout1177.xml"/></Relationships>
</file>

<file path=ppt/slideMasters/_rels/slideMaster102.xml.rels><?xml version="1.0" encoding="UTF-8" standalone="yes"?>
<Relationships xmlns="http://schemas.openxmlformats.org/package/2006/relationships"><Relationship Id="rId8" Type="http://schemas.openxmlformats.org/officeDocument/2006/relationships/slideLayout" Target="../slideLayouts/slideLayout1187.xml"/><Relationship Id="rId3" Type="http://schemas.openxmlformats.org/officeDocument/2006/relationships/slideLayout" Target="../slideLayouts/slideLayout1182.xml"/><Relationship Id="rId7" Type="http://schemas.openxmlformats.org/officeDocument/2006/relationships/slideLayout" Target="../slideLayouts/slideLayout1186.xml"/><Relationship Id="rId12" Type="http://schemas.openxmlformats.org/officeDocument/2006/relationships/theme" Target="../theme/theme102.xml"/><Relationship Id="rId2" Type="http://schemas.openxmlformats.org/officeDocument/2006/relationships/slideLayout" Target="../slideLayouts/slideLayout1181.xml"/><Relationship Id="rId1" Type="http://schemas.openxmlformats.org/officeDocument/2006/relationships/slideLayout" Target="../slideLayouts/slideLayout1180.xml"/><Relationship Id="rId6" Type="http://schemas.openxmlformats.org/officeDocument/2006/relationships/slideLayout" Target="../slideLayouts/slideLayout1185.xml"/><Relationship Id="rId11" Type="http://schemas.openxmlformats.org/officeDocument/2006/relationships/slideLayout" Target="../slideLayouts/slideLayout1190.xml"/><Relationship Id="rId5" Type="http://schemas.openxmlformats.org/officeDocument/2006/relationships/slideLayout" Target="../slideLayouts/slideLayout1184.xml"/><Relationship Id="rId10" Type="http://schemas.openxmlformats.org/officeDocument/2006/relationships/slideLayout" Target="../slideLayouts/slideLayout1189.xml"/><Relationship Id="rId4" Type="http://schemas.openxmlformats.org/officeDocument/2006/relationships/slideLayout" Target="../slideLayouts/slideLayout1183.xml"/><Relationship Id="rId9" Type="http://schemas.openxmlformats.org/officeDocument/2006/relationships/slideLayout" Target="../slideLayouts/slideLayout1188.xml"/></Relationships>
</file>

<file path=ppt/slideMasters/_rels/slideMaster103.xml.rels><?xml version="1.0" encoding="UTF-8" standalone="yes"?>
<Relationships xmlns="http://schemas.openxmlformats.org/package/2006/relationships"><Relationship Id="rId8" Type="http://schemas.openxmlformats.org/officeDocument/2006/relationships/slideLayout" Target="../slideLayouts/slideLayout1198.xml"/><Relationship Id="rId3" Type="http://schemas.openxmlformats.org/officeDocument/2006/relationships/slideLayout" Target="../slideLayouts/slideLayout1193.xml"/><Relationship Id="rId7" Type="http://schemas.openxmlformats.org/officeDocument/2006/relationships/slideLayout" Target="../slideLayouts/slideLayout1197.xml"/><Relationship Id="rId12" Type="http://schemas.openxmlformats.org/officeDocument/2006/relationships/theme" Target="../theme/theme103.xml"/><Relationship Id="rId2" Type="http://schemas.openxmlformats.org/officeDocument/2006/relationships/slideLayout" Target="../slideLayouts/slideLayout1192.xml"/><Relationship Id="rId1" Type="http://schemas.openxmlformats.org/officeDocument/2006/relationships/slideLayout" Target="../slideLayouts/slideLayout1191.xml"/><Relationship Id="rId6" Type="http://schemas.openxmlformats.org/officeDocument/2006/relationships/slideLayout" Target="../slideLayouts/slideLayout1196.xml"/><Relationship Id="rId11" Type="http://schemas.openxmlformats.org/officeDocument/2006/relationships/slideLayout" Target="../slideLayouts/slideLayout1201.xml"/><Relationship Id="rId5" Type="http://schemas.openxmlformats.org/officeDocument/2006/relationships/slideLayout" Target="../slideLayouts/slideLayout1195.xml"/><Relationship Id="rId10" Type="http://schemas.openxmlformats.org/officeDocument/2006/relationships/slideLayout" Target="../slideLayouts/slideLayout1200.xml"/><Relationship Id="rId4" Type="http://schemas.openxmlformats.org/officeDocument/2006/relationships/slideLayout" Target="../slideLayouts/slideLayout1194.xml"/><Relationship Id="rId9" Type="http://schemas.openxmlformats.org/officeDocument/2006/relationships/slideLayout" Target="../slideLayouts/slideLayout1199.xml"/></Relationships>
</file>

<file path=ppt/slideMasters/_rels/slideMaster104.xml.rels><?xml version="1.0" encoding="UTF-8" standalone="yes"?>
<Relationships xmlns="http://schemas.openxmlformats.org/package/2006/relationships"><Relationship Id="rId8" Type="http://schemas.openxmlformats.org/officeDocument/2006/relationships/slideLayout" Target="../slideLayouts/slideLayout1209.xml"/><Relationship Id="rId3" Type="http://schemas.openxmlformats.org/officeDocument/2006/relationships/slideLayout" Target="../slideLayouts/slideLayout1204.xml"/><Relationship Id="rId7" Type="http://schemas.openxmlformats.org/officeDocument/2006/relationships/slideLayout" Target="../slideLayouts/slideLayout1208.xml"/><Relationship Id="rId12" Type="http://schemas.openxmlformats.org/officeDocument/2006/relationships/theme" Target="../theme/theme104.xml"/><Relationship Id="rId2" Type="http://schemas.openxmlformats.org/officeDocument/2006/relationships/slideLayout" Target="../slideLayouts/slideLayout1203.xml"/><Relationship Id="rId1" Type="http://schemas.openxmlformats.org/officeDocument/2006/relationships/slideLayout" Target="../slideLayouts/slideLayout1202.xml"/><Relationship Id="rId6" Type="http://schemas.openxmlformats.org/officeDocument/2006/relationships/slideLayout" Target="../slideLayouts/slideLayout1207.xml"/><Relationship Id="rId11" Type="http://schemas.openxmlformats.org/officeDocument/2006/relationships/slideLayout" Target="../slideLayouts/slideLayout1212.xml"/><Relationship Id="rId5" Type="http://schemas.openxmlformats.org/officeDocument/2006/relationships/slideLayout" Target="../slideLayouts/slideLayout1206.xml"/><Relationship Id="rId10" Type="http://schemas.openxmlformats.org/officeDocument/2006/relationships/slideLayout" Target="../slideLayouts/slideLayout1211.xml"/><Relationship Id="rId4" Type="http://schemas.openxmlformats.org/officeDocument/2006/relationships/slideLayout" Target="../slideLayouts/slideLayout1205.xml"/><Relationship Id="rId9" Type="http://schemas.openxmlformats.org/officeDocument/2006/relationships/slideLayout" Target="../slideLayouts/slideLayout1210.xml"/></Relationships>
</file>

<file path=ppt/slideMasters/_rels/slideMaster105.xml.rels><?xml version="1.0" encoding="UTF-8" standalone="yes"?>
<Relationships xmlns="http://schemas.openxmlformats.org/package/2006/relationships"><Relationship Id="rId8" Type="http://schemas.openxmlformats.org/officeDocument/2006/relationships/slideLayout" Target="../slideLayouts/slideLayout1220.xml"/><Relationship Id="rId3" Type="http://schemas.openxmlformats.org/officeDocument/2006/relationships/slideLayout" Target="../slideLayouts/slideLayout1215.xml"/><Relationship Id="rId7" Type="http://schemas.openxmlformats.org/officeDocument/2006/relationships/slideLayout" Target="../slideLayouts/slideLayout1219.xml"/><Relationship Id="rId12" Type="http://schemas.openxmlformats.org/officeDocument/2006/relationships/theme" Target="../theme/theme105.xml"/><Relationship Id="rId2" Type="http://schemas.openxmlformats.org/officeDocument/2006/relationships/slideLayout" Target="../slideLayouts/slideLayout1214.xml"/><Relationship Id="rId1" Type="http://schemas.openxmlformats.org/officeDocument/2006/relationships/slideLayout" Target="../slideLayouts/slideLayout1213.xml"/><Relationship Id="rId6" Type="http://schemas.openxmlformats.org/officeDocument/2006/relationships/slideLayout" Target="../slideLayouts/slideLayout1218.xml"/><Relationship Id="rId11" Type="http://schemas.openxmlformats.org/officeDocument/2006/relationships/slideLayout" Target="../slideLayouts/slideLayout1223.xml"/><Relationship Id="rId5" Type="http://schemas.openxmlformats.org/officeDocument/2006/relationships/slideLayout" Target="../slideLayouts/slideLayout1217.xml"/><Relationship Id="rId10" Type="http://schemas.openxmlformats.org/officeDocument/2006/relationships/slideLayout" Target="../slideLayouts/slideLayout1222.xml"/><Relationship Id="rId4" Type="http://schemas.openxmlformats.org/officeDocument/2006/relationships/slideLayout" Target="../slideLayouts/slideLayout1216.xml"/><Relationship Id="rId9" Type="http://schemas.openxmlformats.org/officeDocument/2006/relationships/slideLayout" Target="../slideLayouts/slideLayout1221.xml"/></Relationships>
</file>

<file path=ppt/slideMasters/_rels/slideMaster106.xml.rels><?xml version="1.0" encoding="UTF-8" standalone="yes"?>
<Relationships xmlns="http://schemas.openxmlformats.org/package/2006/relationships"><Relationship Id="rId8" Type="http://schemas.openxmlformats.org/officeDocument/2006/relationships/slideLayout" Target="../slideLayouts/slideLayout1231.xml"/><Relationship Id="rId3" Type="http://schemas.openxmlformats.org/officeDocument/2006/relationships/slideLayout" Target="../slideLayouts/slideLayout1226.xml"/><Relationship Id="rId7" Type="http://schemas.openxmlformats.org/officeDocument/2006/relationships/slideLayout" Target="../slideLayouts/slideLayout1230.xml"/><Relationship Id="rId12" Type="http://schemas.openxmlformats.org/officeDocument/2006/relationships/theme" Target="../theme/theme106.xml"/><Relationship Id="rId2" Type="http://schemas.openxmlformats.org/officeDocument/2006/relationships/slideLayout" Target="../slideLayouts/slideLayout1225.xml"/><Relationship Id="rId1" Type="http://schemas.openxmlformats.org/officeDocument/2006/relationships/slideLayout" Target="../slideLayouts/slideLayout1224.xml"/><Relationship Id="rId6" Type="http://schemas.openxmlformats.org/officeDocument/2006/relationships/slideLayout" Target="../slideLayouts/slideLayout1229.xml"/><Relationship Id="rId11" Type="http://schemas.openxmlformats.org/officeDocument/2006/relationships/slideLayout" Target="../slideLayouts/slideLayout1234.xml"/><Relationship Id="rId5" Type="http://schemas.openxmlformats.org/officeDocument/2006/relationships/slideLayout" Target="../slideLayouts/slideLayout1228.xml"/><Relationship Id="rId10" Type="http://schemas.openxmlformats.org/officeDocument/2006/relationships/slideLayout" Target="../slideLayouts/slideLayout1233.xml"/><Relationship Id="rId4" Type="http://schemas.openxmlformats.org/officeDocument/2006/relationships/slideLayout" Target="../slideLayouts/slideLayout1227.xml"/><Relationship Id="rId9" Type="http://schemas.openxmlformats.org/officeDocument/2006/relationships/slideLayout" Target="../slideLayouts/slideLayout1232.xml"/></Relationships>
</file>

<file path=ppt/slideMasters/_rels/slideMaster107.xml.rels><?xml version="1.0" encoding="UTF-8" standalone="yes"?>
<Relationships xmlns="http://schemas.openxmlformats.org/package/2006/relationships"><Relationship Id="rId8" Type="http://schemas.openxmlformats.org/officeDocument/2006/relationships/slideLayout" Target="../slideLayouts/slideLayout1242.xml"/><Relationship Id="rId3" Type="http://schemas.openxmlformats.org/officeDocument/2006/relationships/slideLayout" Target="../slideLayouts/slideLayout1237.xml"/><Relationship Id="rId7" Type="http://schemas.openxmlformats.org/officeDocument/2006/relationships/slideLayout" Target="../slideLayouts/slideLayout1241.xml"/><Relationship Id="rId12" Type="http://schemas.openxmlformats.org/officeDocument/2006/relationships/theme" Target="../theme/theme107.xml"/><Relationship Id="rId2" Type="http://schemas.openxmlformats.org/officeDocument/2006/relationships/slideLayout" Target="../slideLayouts/slideLayout1236.xml"/><Relationship Id="rId1" Type="http://schemas.openxmlformats.org/officeDocument/2006/relationships/slideLayout" Target="../slideLayouts/slideLayout1235.xml"/><Relationship Id="rId6" Type="http://schemas.openxmlformats.org/officeDocument/2006/relationships/slideLayout" Target="../slideLayouts/slideLayout1240.xml"/><Relationship Id="rId11" Type="http://schemas.openxmlformats.org/officeDocument/2006/relationships/slideLayout" Target="../slideLayouts/slideLayout1245.xml"/><Relationship Id="rId5" Type="http://schemas.openxmlformats.org/officeDocument/2006/relationships/slideLayout" Target="../slideLayouts/slideLayout1239.xml"/><Relationship Id="rId10" Type="http://schemas.openxmlformats.org/officeDocument/2006/relationships/slideLayout" Target="../slideLayouts/slideLayout1244.xml"/><Relationship Id="rId4" Type="http://schemas.openxmlformats.org/officeDocument/2006/relationships/slideLayout" Target="../slideLayouts/slideLayout1238.xml"/><Relationship Id="rId9" Type="http://schemas.openxmlformats.org/officeDocument/2006/relationships/slideLayout" Target="../slideLayouts/slideLayout1243.xml"/></Relationships>
</file>

<file path=ppt/slideMasters/_rels/slideMaster108.xml.rels><?xml version="1.0" encoding="UTF-8" standalone="yes"?>
<Relationships xmlns="http://schemas.openxmlformats.org/package/2006/relationships"><Relationship Id="rId8" Type="http://schemas.openxmlformats.org/officeDocument/2006/relationships/slideLayout" Target="../slideLayouts/slideLayout1253.xml"/><Relationship Id="rId3" Type="http://schemas.openxmlformats.org/officeDocument/2006/relationships/slideLayout" Target="../slideLayouts/slideLayout1248.xml"/><Relationship Id="rId7" Type="http://schemas.openxmlformats.org/officeDocument/2006/relationships/slideLayout" Target="../slideLayouts/slideLayout1252.xml"/><Relationship Id="rId12" Type="http://schemas.openxmlformats.org/officeDocument/2006/relationships/theme" Target="../theme/theme108.xml"/><Relationship Id="rId2" Type="http://schemas.openxmlformats.org/officeDocument/2006/relationships/slideLayout" Target="../slideLayouts/slideLayout1247.xml"/><Relationship Id="rId1" Type="http://schemas.openxmlformats.org/officeDocument/2006/relationships/slideLayout" Target="../slideLayouts/slideLayout1246.xml"/><Relationship Id="rId6" Type="http://schemas.openxmlformats.org/officeDocument/2006/relationships/slideLayout" Target="../slideLayouts/slideLayout1251.xml"/><Relationship Id="rId11" Type="http://schemas.openxmlformats.org/officeDocument/2006/relationships/slideLayout" Target="../slideLayouts/slideLayout1256.xml"/><Relationship Id="rId5" Type="http://schemas.openxmlformats.org/officeDocument/2006/relationships/slideLayout" Target="../slideLayouts/slideLayout1250.xml"/><Relationship Id="rId10" Type="http://schemas.openxmlformats.org/officeDocument/2006/relationships/slideLayout" Target="../slideLayouts/slideLayout1255.xml"/><Relationship Id="rId4" Type="http://schemas.openxmlformats.org/officeDocument/2006/relationships/slideLayout" Target="../slideLayouts/slideLayout1249.xml"/><Relationship Id="rId9" Type="http://schemas.openxmlformats.org/officeDocument/2006/relationships/slideLayout" Target="../slideLayouts/slideLayout1254.xml"/></Relationships>
</file>

<file path=ppt/slideMasters/_rels/slideMaster109.xml.rels><?xml version="1.0" encoding="UTF-8" standalone="yes"?>
<Relationships xmlns="http://schemas.openxmlformats.org/package/2006/relationships"><Relationship Id="rId8" Type="http://schemas.openxmlformats.org/officeDocument/2006/relationships/slideLayout" Target="../slideLayouts/slideLayout1264.xml"/><Relationship Id="rId3" Type="http://schemas.openxmlformats.org/officeDocument/2006/relationships/slideLayout" Target="../slideLayouts/slideLayout1259.xml"/><Relationship Id="rId7" Type="http://schemas.openxmlformats.org/officeDocument/2006/relationships/slideLayout" Target="../slideLayouts/slideLayout1263.xml"/><Relationship Id="rId12" Type="http://schemas.openxmlformats.org/officeDocument/2006/relationships/theme" Target="../theme/theme109.xml"/><Relationship Id="rId2" Type="http://schemas.openxmlformats.org/officeDocument/2006/relationships/slideLayout" Target="../slideLayouts/slideLayout1258.xml"/><Relationship Id="rId1" Type="http://schemas.openxmlformats.org/officeDocument/2006/relationships/slideLayout" Target="../slideLayouts/slideLayout1257.xml"/><Relationship Id="rId6" Type="http://schemas.openxmlformats.org/officeDocument/2006/relationships/slideLayout" Target="../slideLayouts/slideLayout1262.xml"/><Relationship Id="rId11" Type="http://schemas.openxmlformats.org/officeDocument/2006/relationships/slideLayout" Target="../slideLayouts/slideLayout1267.xml"/><Relationship Id="rId5" Type="http://schemas.openxmlformats.org/officeDocument/2006/relationships/slideLayout" Target="../slideLayouts/slideLayout1261.xml"/><Relationship Id="rId10" Type="http://schemas.openxmlformats.org/officeDocument/2006/relationships/slideLayout" Target="../slideLayouts/slideLayout1266.xml"/><Relationship Id="rId4" Type="http://schemas.openxmlformats.org/officeDocument/2006/relationships/slideLayout" Target="../slideLayouts/slideLayout1260.xml"/><Relationship Id="rId9" Type="http://schemas.openxmlformats.org/officeDocument/2006/relationships/slideLayout" Target="../slideLayouts/slideLayout126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10.xml.rels><?xml version="1.0" encoding="UTF-8" standalone="yes"?>
<Relationships xmlns="http://schemas.openxmlformats.org/package/2006/relationships"><Relationship Id="rId8" Type="http://schemas.openxmlformats.org/officeDocument/2006/relationships/slideLayout" Target="../slideLayouts/slideLayout1275.xml"/><Relationship Id="rId3" Type="http://schemas.openxmlformats.org/officeDocument/2006/relationships/slideLayout" Target="../slideLayouts/slideLayout1270.xml"/><Relationship Id="rId7" Type="http://schemas.openxmlformats.org/officeDocument/2006/relationships/slideLayout" Target="../slideLayouts/slideLayout1274.xml"/><Relationship Id="rId12" Type="http://schemas.openxmlformats.org/officeDocument/2006/relationships/theme" Target="../theme/theme110.xml"/><Relationship Id="rId2" Type="http://schemas.openxmlformats.org/officeDocument/2006/relationships/slideLayout" Target="../slideLayouts/slideLayout1269.xml"/><Relationship Id="rId1" Type="http://schemas.openxmlformats.org/officeDocument/2006/relationships/slideLayout" Target="../slideLayouts/slideLayout1268.xml"/><Relationship Id="rId6" Type="http://schemas.openxmlformats.org/officeDocument/2006/relationships/slideLayout" Target="../slideLayouts/slideLayout1273.xml"/><Relationship Id="rId11" Type="http://schemas.openxmlformats.org/officeDocument/2006/relationships/slideLayout" Target="../slideLayouts/slideLayout1278.xml"/><Relationship Id="rId5" Type="http://schemas.openxmlformats.org/officeDocument/2006/relationships/slideLayout" Target="../slideLayouts/slideLayout1272.xml"/><Relationship Id="rId10" Type="http://schemas.openxmlformats.org/officeDocument/2006/relationships/slideLayout" Target="../slideLayouts/slideLayout1277.xml"/><Relationship Id="rId4" Type="http://schemas.openxmlformats.org/officeDocument/2006/relationships/slideLayout" Target="../slideLayouts/slideLayout1271.xml"/><Relationship Id="rId9" Type="http://schemas.openxmlformats.org/officeDocument/2006/relationships/slideLayout" Target="../slideLayouts/slideLayout1276.xml"/></Relationships>
</file>

<file path=ppt/slideMasters/_rels/slideMaster111.xml.rels><?xml version="1.0" encoding="UTF-8" standalone="yes"?>
<Relationships xmlns="http://schemas.openxmlformats.org/package/2006/relationships"><Relationship Id="rId8" Type="http://schemas.openxmlformats.org/officeDocument/2006/relationships/slideLayout" Target="../slideLayouts/slideLayout1286.xml"/><Relationship Id="rId3" Type="http://schemas.openxmlformats.org/officeDocument/2006/relationships/slideLayout" Target="../slideLayouts/slideLayout1281.xml"/><Relationship Id="rId7" Type="http://schemas.openxmlformats.org/officeDocument/2006/relationships/slideLayout" Target="../slideLayouts/slideLayout1285.xml"/><Relationship Id="rId12" Type="http://schemas.openxmlformats.org/officeDocument/2006/relationships/theme" Target="../theme/theme111.xml"/><Relationship Id="rId2" Type="http://schemas.openxmlformats.org/officeDocument/2006/relationships/slideLayout" Target="../slideLayouts/slideLayout1280.xml"/><Relationship Id="rId1" Type="http://schemas.openxmlformats.org/officeDocument/2006/relationships/slideLayout" Target="../slideLayouts/slideLayout1279.xml"/><Relationship Id="rId6" Type="http://schemas.openxmlformats.org/officeDocument/2006/relationships/slideLayout" Target="../slideLayouts/slideLayout1284.xml"/><Relationship Id="rId11" Type="http://schemas.openxmlformats.org/officeDocument/2006/relationships/slideLayout" Target="../slideLayouts/slideLayout1289.xml"/><Relationship Id="rId5" Type="http://schemas.openxmlformats.org/officeDocument/2006/relationships/slideLayout" Target="../slideLayouts/slideLayout1283.xml"/><Relationship Id="rId10" Type="http://schemas.openxmlformats.org/officeDocument/2006/relationships/slideLayout" Target="../slideLayouts/slideLayout1288.xml"/><Relationship Id="rId4" Type="http://schemas.openxmlformats.org/officeDocument/2006/relationships/slideLayout" Target="../slideLayouts/slideLayout1282.xml"/><Relationship Id="rId9" Type="http://schemas.openxmlformats.org/officeDocument/2006/relationships/slideLayout" Target="../slideLayouts/slideLayout1287.xml"/></Relationships>
</file>

<file path=ppt/slideMasters/_rels/slideMaster112.xml.rels><?xml version="1.0" encoding="UTF-8" standalone="yes"?>
<Relationships xmlns="http://schemas.openxmlformats.org/package/2006/relationships"><Relationship Id="rId8" Type="http://schemas.openxmlformats.org/officeDocument/2006/relationships/slideLayout" Target="../slideLayouts/slideLayout1297.xml"/><Relationship Id="rId3" Type="http://schemas.openxmlformats.org/officeDocument/2006/relationships/slideLayout" Target="../slideLayouts/slideLayout1292.xml"/><Relationship Id="rId7" Type="http://schemas.openxmlformats.org/officeDocument/2006/relationships/slideLayout" Target="../slideLayouts/slideLayout1296.xml"/><Relationship Id="rId12" Type="http://schemas.openxmlformats.org/officeDocument/2006/relationships/theme" Target="../theme/theme112.xml"/><Relationship Id="rId2" Type="http://schemas.openxmlformats.org/officeDocument/2006/relationships/slideLayout" Target="../slideLayouts/slideLayout1291.xml"/><Relationship Id="rId1" Type="http://schemas.openxmlformats.org/officeDocument/2006/relationships/slideLayout" Target="../slideLayouts/slideLayout1290.xml"/><Relationship Id="rId6" Type="http://schemas.openxmlformats.org/officeDocument/2006/relationships/slideLayout" Target="../slideLayouts/slideLayout1295.xml"/><Relationship Id="rId11" Type="http://schemas.openxmlformats.org/officeDocument/2006/relationships/slideLayout" Target="../slideLayouts/slideLayout1300.xml"/><Relationship Id="rId5" Type="http://schemas.openxmlformats.org/officeDocument/2006/relationships/slideLayout" Target="../slideLayouts/slideLayout1294.xml"/><Relationship Id="rId10" Type="http://schemas.openxmlformats.org/officeDocument/2006/relationships/slideLayout" Target="../slideLayouts/slideLayout1299.xml"/><Relationship Id="rId4" Type="http://schemas.openxmlformats.org/officeDocument/2006/relationships/slideLayout" Target="../slideLayouts/slideLayout1293.xml"/><Relationship Id="rId9" Type="http://schemas.openxmlformats.org/officeDocument/2006/relationships/slideLayout" Target="../slideLayouts/slideLayout1298.xml"/></Relationships>
</file>

<file path=ppt/slideMasters/_rels/slideMaster113.xml.rels><?xml version="1.0" encoding="UTF-8" standalone="yes"?>
<Relationships xmlns="http://schemas.openxmlformats.org/package/2006/relationships"><Relationship Id="rId8" Type="http://schemas.openxmlformats.org/officeDocument/2006/relationships/slideLayout" Target="../slideLayouts/slideLayout1308.xml"/><Relationship Id="rId3" Type="http://schemas.openxmlformats.org/officeDocument/2006/relationships/slideLayout" Target="../slideLayouts/slideLayout1303.xml"/><Relationship Id="rId7" Type="http://schemas.openxmlformats.org/officeDocument/2006/relationships/slideLayout" Target="../slideLayouts/slideLayout1307.xml"/><Relationship Id="rId12" Type="http://schemas.openxmlformats.org/officeDocument/2006/relationships/theme" Target="../theme/theme113.xml"/><Relationship Id="rId2" Type="http://schemas.openxmlformats.org/officeDocument/2006/relationships/slideLayout" Target="../slideLayouts/slideLayout1302.xml"/><Relationship Id="rId1" Type="http://schemas.openxmlformats.org/officeDocument/2006/relationships/slideLayout" Target="../slideLayouts/slideLayout1301.xml"/><Relationship Id="rId6" Type="http://schemas.openxmlformats.org/officeDocument/2006/relationships/slideLayout" Target="../slideLayouts/slideLayout1306.xml"/><Relationship Id="rId11" Type="http://schemas.openxmlformats.org/officeDocument/2006/relationships/slideLayout" Target="../slideLayouts/slideLayout1311.xml"/><Relationship Id="rId5" Type="http://schemas.openxmlformats.org/officeDocument/2006/relationships/slideLayout" Target="../slideLayouts/slideLayout1305.xml"/><Relationship Id="rId10" Type="http://schemas.openxmlformats.org/officeDocument/2006/relationships/slideLayout" Target="../slideLayouts/slideLayout1310.xml"/><Relationship Id="rId4" Type="http://schemas.openxmlformats.org/officeDocument/2006/relationships/slideLayout" Target="../slideLayouts/slideLayout1304.xml"/><Relationship Id="rId9" Type="http://schemas.openxmlformats.org/officeDocument/2006/relationships/slideLayout" Target="../slideLayouts/slideLayout1309.xml"/></Relationships>
</file>

<file path=ppt/slideMasters/_rels/slideMaster114.xml.rels><?xml version="1.0" encoding="UTF-8" standalone="yes"?>
<Relationships xmlns="http://schemas.openxmlformats.org/package/2006/relationships"><Relationship Id="rId8" Type="http://schemas.openxmlformats.org/officeDocument/2006/relationships/slideLayout" Target="../slideLayouts/slideLayout1319.xml"/><Relationship Id="rId3" Type="http://schemas.openxmlformats.org/officeDocument/2006/relationships/slideLayout" Target="../slideLayouts/slideLayout1314.xml"/><Relationship Id="rId7" Type="http://schemas.openxmlformats.org/officeDocument/2006/relationships/slideLayout" Target="../slideLayouts/slideLayout1318.xml"/><Relationship Id="rId12" Type="http://schemas.openxmlformats.org/officeDocument/2006/relationships/theme" Target="../theme/theme114.xml"/><Relationship Id="rId2" Type="http://schemas.openxmlformats.org/officeDocument/2006/relationships/slideLayout" Target="../slideLayouts/slideLayout1313.xml"/><Relationship Id="rId1" Type="http://schemas.openxmlformats.org/officeDocument/2006/relationships/slideLayout" Target="../slideLayouts/slideLayout1312.xml"/><Relationship Id="rId6" Type="http://schemas.openxmlformats.org/officeDocument/2006/relationships/slideLayout" Target="../slideLayouts/slideLayout1317.xml"/><Relationship Id="rId11" Type="http://schemas.openxmlformats.org/officeDocument/2006/relationships/slideLayout" Target="../slideLayouts/slideLayout1322.xml"/><Relationship Id="rId5" Type="http://schemas.openxmlformats.org/officeDocument/2006/relationships/slideLayout" Target="../slideLayouts/slideLayout1316.xml"/><Relationship Id="rId10" Type="http://schemas.openxmlformats.org/officeDocument/2006/relationships/slideLayout" Target="../slideLayouts/slideLayout1321.xml"/><Relationship Id="rId4" Type="http://schemas.openxmlformats.org/officeDocument/2006/relationships/slideLayout" Target="../slideLayouts/slideLayout1315.xml"/><Relationship Id="rId9" Type="http://schemas.openxmlformats.org/officeDocument/2006/relationships/slideLayout" Target="../slideLayouts/slideLayout1320.xml"/></Relationships>
</file>

<file path=ppt/slideMasters/_rels/slideMaster115.xml.rels><?xml version="1.0" encoding="UTF-8" standalone="yes"?>
<Relationships xmlns="http://schemas.openxmlformats.org/package/2006/relationships"><Relationship Id="rId8" Type="http://schemas.openxmlformats.org/officeDocument/2006/relationships/slideLayout" Target="../slideLayouts/slideLayout1330.xml"/><Relationship Id="rId3" Type="http://schemas.openxmlformats.org/officeDocument/2006/relationships/slideLayout" Target="../slideLayouts/slideLayout1325.xml"/><Relationship Id="rId7" Type="http://schemas.openxmlformats.org/officeDocument/2006/relationships/slideLayout" Target="../slideLayouts/slideLayout1329.xml"/><Relationship Id="rId12" Type="http://schemas.openxmlformats.org/officeDocument/2006/relationships/theme" Target="../theme/theme115.xml"/><Relationship Id="rId2" Type="http://schemas.openxmlformats.org/officeDocument/2006/relationships/slideLayout" Target="../slideLayouts/slideLayout1324.xml"/><Relationship Id="rId1" Type="http://schemas.openxmlformats.org/officeDocument/2006/relationships/slideLayout" Target="../slideLayouts/slideLayout1323.xml"/><Relationship Id="rId6" Type="http://schemas.openxmlformats.org/officeDocument/2006/relationships/slideLayout" Target="../slideLayouts/slideLayout1328.xml"/><Relationship Id="rId11" Type="http://schemas.openxmlformats.org/officeDocument/2006/relationships/slideLayout" Target="../slideLayouts/slideLayout1333.xml"/><Relationship Id="rId5" Type="http://schemas.openxmlformats.org/officeDocument/2006/relationships/slideLayout" Target="../slideLayouts/slideLayout1327.xml"/><Relationship Id="rId10" Type="http://schemas.openxmlformats.org/officeDocument/2006/relationships/slideLayout" Target="../slideLayouts/slideLayout1332.xml"/><Relationship Id="rId4" Type="http://schemas.openxmlformats.org/officeDocument/2006/relationships/slideLayout" Target="../slideLayouts/slideLayout1326.xml"/><Relationship Id="rId9" Type="http://schemas.openxmlformats.org/officeDocument/2006/relationships/slideLayout" Target="../slideLayouts/slideLayout1331.xml"/></Relationships>
</file>

<file path=ppt/slideMasters/_rels/slideMaster116.xml.rels><?xml version="1.0" encoding="UTF-8" standalone="yes"?>
<Relationships xmlns="http://schemas.openxmlformats.org/package/2006/relationships"><Relationship Id="rId8" Type="http://schemas.openxmlformats.org/officeDocument/2006/relationships/slideLayout" Target="../slideLayouts/slideLayout1341.xml"/><Relationship Id="rId3" Type="http://schemas.openxmlformats.org/officeDocument/2006/relationships/slideLayout" Target="../slideLayouts/slideLayout1336.xml"/><Relationship Id="rId7" Type="http://schemas.openxmlformats.org/officeDocument/2006/relationships/slideLayout" Target="../slideLayouts/slideLayout1340.xml"/><Relationship Id="rId12" Type="http://schemas.openxmlformats.org/officeDocument/2006/relationships/theme" Target="../theme/theme116.xml"/><Relationship Id="rId2" Type="http://schemas.openxmlformats.org/officeDocument/2006/relationships/slideLayout" Target="../slideLayouts/slideLayout1335.xml"/><Relationship Id="rId1" Type="http://schemas.openxmlformats.org/officeDocument/2006/relationships/slideLayout" Target="../slideLayouts/slideLayout1334.xml"/><Relationship Id="rId6" Type="http://schemas.openxmlformats.org/officeDocument/2006/relationships/slideLayout" Target="../slideLayouts/slideLayout1339.xml"/><Relationship Id="rId11" Type="http://schemas.openxmlformats.org/officeDocument/2006/relationships/slideLayout" Target="../slideLayouts/slideLayout1344.xml"/><Relationship Id="rId5" Type="http://schemas.openxmlformats.org/officeDocument/2006/relationships/slideLayout" Target="../slideLayouts/slideLayout1338.xml"/><Relationship Id="rId10" Type="http://schemas.openxmlformats.org/officeDocument/2006/relationships/slideLayout" Target="../slideLayouts/slideLayout1343.xml"/><Relationship Id="rId4" Type="http://schemas.openxmlformats.org/officeDocument/2006/relationships/slideLayout" Target="../slideLayouts/slideLayout1337.xml"/><Relationship Id="rId9" Type="http://schemas.openxmlformats.org/officeDocument/2006/relationships/slideLayout" Target="../slideLayouts/slideLayout1342.xml"/></Relationships>
</file>

<file path=ppt/slideMasters/_rels/slideMaster117.xml.rels><?xml version="1.0" encoding="UTF-8" standalone="yes"?>
<Relationships xmlns="http://schemas.openxmlformats.org/package/2006/relationships"><Relationship Id="rId8" Type="http://schemas.openxmlformats.org/officeDocument/2006/relationships/slideLayout" Target="../slideLayouts/slideLayout1352.xml"/><Relationship Id="rId3" Type="http://schemas.openxmlformats.org/officeDocument/2006/relationships/slideLayout" Target="../slideLayouts/slideLayout1347.xml"/><Relationship Id="rId7" Type="http://schemas.openxmlformats.org/officeDocument/2006/relationships/slideLayout" Target="../slideLayouts/slideLayout1351.xml"/><Relationship Id="rId12" Type="http://schemas.openxmlformats.org/officeDocument/2006/relationships/theme" Target="../theme/theme117.xml"/><Relationship Id="rId2" Type="http://schemas.openxmlformats.org/officeDocument/2006/relationships/slideLayout" Target="../slideLayouts/slideLayout1346.xml"/><Relationship Id="rId1" Type="http://schemas.openxmlformats.org/officeDocument/2006/relationships/slideLayout" Target="../slideLayouts/slideLayout1345.xml"/><Relationship Id="rId6" Type="http://schemas.openxmlformats.org/officeDocument/2006/relationships/slideLayout" Target="../slideLayouts/slideLayout1350.xml"/><Relationship Id="rId11" Type="http://schemas.openxmlformats.org/officeDocument/2006/relationships/slideLayout" Target="../slideLayouts/slideLayout1355.xml"/><Relationship Id="rId5" Type="http://schemas.openxmlformats.org/officeDocument/2006/relationships/slideLayout" Target="../slideLayouts/slideLayout1349.xml"/><Relationship Id="rId10" Type="http://schemas.openxmlformats.org/officeDocument/2006/relationships/slideLayout" Target="../slideLayouts/slideLayout1354.xml"/><Relationship Id="rId4" Type="http://schemas.openxmlformats.org/officeDocument/2006/relationships/slideLayout" Target="../slideLayouts/slideLayout1348.xml"/><Relationship Id="rId9" Type="http://schemas.openxmlformats.org/officeDocument/2006/relationships/slideLayout" Target="../slideLayouts/slideLayout1353.xml"/></Relationships>
</file>

<file path=ppt/slideMasters/_rels/slideMaster118.xml.rels><?xml version="1.0" encoding="UTF-8" standalone="yes"?>
<Relationships xmlns="http://schemas.openxmlformats.org/package/2006/relationships"><Relationship Id="rId8" Type="http://schemas.openxmlformats.org/officeDocument/2006/relationships/slideLayout" Target="../slideLayouts/slideLayout1363.xml"/><Relationship Id="rId3" Type="http://schemas.openxmlformats.org/officeDocument/2006/relationships/slideLayout" Target="../slideLayouts/slideLayout1358.xml"/><Relationship Id="rId7" Type="http://schemas.openxmlformats.org/officeDocument/2006/relationships/slideLayout" Target="../slideLayouts/slideLayout1362.xml"/><Relationship Id="rId12" Type="http://schemas.openxmlformats.org/officeDocument/2006/relationships/theme" Target="../theme/theme118.xml"/><Relationship Id="rId2" Type="http://schemas.openxmlformats.org/officeDocument/2006/relationships/slideLayout" Target="../slideLayouts/slideLayout1357.xml"/><Relationship Id="rId1" Type="http://schemas.openxmlformats.org/officeDocument/2006/relationships/slideLayout" Target="../slideLayouts/slideLayout1356.xml"/><Relationship Id="rId6" Type="http://schemas.openxmlformats.org/officeDocument/2006/relationships/slideLayout" Target="../slideLayouts/slideLayout1361.xml"/><Relationship Id="rId11" Type="http://schemas.openxmlformats.org/officeDocument/2006/relationships/slideLayout" Target="../slideLayouts/slideLayout1366.xml"/><Relationship Id="rId5" Type="http://schemas.openxmlformats.org/officeDocument/2006/relationships/slideLayout" Target="../slideLayouts/slideLayout1360.xml"/><Relationship Id="rId10" Type="http://schemas.openxmlformats.org/officeDocument/2006/relationships/slideLayout" Target="../slideLayouts/slideLayout1365.xml"/><Relationship Id="rId4" Type="http://schemas.openxmlformats.org/officeDocument/2006/relationships/slideLayout" Target="../slideLayouts/slideLayout1359.xml"/><Relationship Id="rId9" Type="http://schemas.openxmlformats.org/officeDocument/2006/relationships/slideLayout" Target="../slideLayouts/slideLayout1364.xml"/></Relationships>
</file>

<file path=ppt/slideMasters/_rels/slideMaster119.xml.rels><?xml version="1.0" encoding="UTF-8" standalone="yes"?>
<Relationships xmlns="http://schemas.openxmlformats.org/package/2006/relationships"><Relationship Id="rId8" Type="http://schemas.openxmlformats.org/officeDocument/2006/relationships/slideLayout" Target="../slideLayouts/slideLayout1374.xml"/><Relationship Id="rId3" Type="http://schemas.openxmlformats.org/officeDocument/2006/relationships/slideLayout" Target="../slideLayouts/slideLayout1369.xml"/><Relationship Id="rId7" Type="http://schemas.openxmlformats.org/officeDocument/2006/relationships/slideLayout" Target="../slideLayouts/slideLayout1373.xml"/><Relationship Id="rId12" Type="http://schemas.openxmlformats.org/officeDocument/2006/relationships/theme" Target="../theme/theme119.xml"/><Relationship Id="rId2" Type="http://schemas.openxmlformats.org/officeDocument/2006/relationships/slideLayout" Target="../slideLayouts/slideLayout1368.xml"/><Relationship Id="rId1" Type="http://schemas.openxmlformats.org/officeDocument/2006/relationships/slideLayout" Target="../slideLayouts/slideLayout1367.xml"/><Relationship Id="rId6" Type="http://schemas.openxmlformats.org/officeDocument/2006/relationships/slideLayout" Target="../slideLayouts/slideLayout1372.xml"/><Relationship Id="rId11" Type="http://schemas.openxmlformats.org/officeDocument/2006/relationships/slideLayout" Target="../slideLayouts/slideLayout1377.xml"/><Relationship Id="rId5" Type="http://schemas.openxmlformats.org/officeDocument/2006/relationships/slideLayout" Target="../slideLayouts/slideLayout1371.xml"/><Relationship Id="rId10" Type="http://schemas.openxmlformats.org/officeDocument/2006/relationships/slideLayout" Target="../slideLayouts/slideLayout1376.xml"/><Relationship Id="rId4" Type="http://schemas.openxmlformats.org/officeDocument/2006/relationships/slideLayout" Target="../slideLayouts/slideLayout1370.xml"/><Relationship Id="rId9" Type="http://schemas.openxmlformats.org/officeDocument/2006/relationships/slideLayout" Target="../slideLayouts/slideLayout137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20.xml.rels><?xml version="1.0" encoding="UTF-8" standalone="yes"?>
<Relationships xmlns="http://schemas.openxmlformats.org/package/2006/relationships"><Relationship Id="rId8" Type="http://schemas.openxmlformats.org/officeDocument/2006/relationships/slideLayout" Target="../slideLayouts/slideLayout1385.xml"/><Relationship Id="rId3" Type="http://schemas.openxmlformats.org/officeDocument/2006/relationships/slideLayout" Target="../slideLayouts/slideLayout1380.xml"/><Relationship Id="rId7" Type="http://schemas.openxmlformats.org/officeDocument/2006/relationships/slideLayout" Target="../slideLayouts/slideLayout1384.xml"/><Relationship Id="rId12" Type="http://schemas.openxmlformats.org/officeDocument/2006/relationships/theme" Target="../theme/theme120.xml"/><Relationship Id="rId2" Type="http://schemas.openxmlformats.org/officeDocument/2006/relationships/slideLayout" Target="../slideLayouts/slideLayout1379.xml"/><Relationship Id="rId1" Type="http://schemas.openxmlformats.org/officeDocument/2006/relationships/slideLayout" Target="../slideLayouts/slideLayout1378.xml"/><Relationship Id="rId6" Type="http://schemas.openxmlformats.org/officeDocument/2006/relationships/slideLayout" Target="../slideLayouts/slideLayout1383.xml"/><Relationship Id="rId11" Type="http://schemas.openxmlformats.org/officeDocument/2006/relationships/slideLayout" Target="../slideLayouts/slideLayout1388.xml"/><Relationship Id="rId5" Type="http://schemas.openxmlformats.org/officeDocument/2006/relationships/slideLayout" Target="../slideLayouts/slideLayout1382.xml"/><Relationship Id="rId10" Type="http://schemas.openxmlformats.org/officeDocument/2006/relationships/slideLayout" Target="../slideLayouts/slideLayout1387.xml"/><Relationship Id="rId4" Type="http://schemas.openxmlformats.org/officeDocument/2006/relationships/slideLayout" Target="../slideLayouts/slideLayout1381.xml"/><Relationship Id="rId9" Type="http://schemas.openxmlformats.org/officeDocument/2006/relationships/slideLayout" Target="../slideLayouts/slideLayout1386.xml"/></Relationships>
</file>

<file path=ppt/slideMasters/_rels/slideMaster121.xml.rels><?xml version="1.0" encoding="UTF-8" standalone="yes"?>
<Relationships xmlns="http://schemas.openxmlformats.org/package/2006/relationships"><Relationship Id="rId8" Type="http://schemas.openxmlformats.org/officeDocument/2006/relationships/slideLayout" Target="../slideLayouts/slideLayout1396.xml"/><Relationship Id="rId13" Type="http://schemas.openxmlformats.org/officeDocument/2006/relationships/theme" Target="../theme/theme121.xml"/><Relationship Id="rId3" Type="http://schemas.openxmlformats.org/officeDocument/2006/relationships/slideLayout" Target="../slideLayouts/slideLayout1391.xml"/><Relationship Id="rId7" Type="http://schemas.openxmlformats.org/officeDocument/2006/relationships/slideLayout" Target="../slideLayouts/slideLayout1395.xml"/><Relationship Id="rId12" Type="http://schemas.openxmlformats.org/officeDocument/2006/relationships/slideLayout" Target="../slideLayouts/slideLayout1400.xml"/><Relationship Id="rId2" Type="http://schemas.openxmlformats.org/officeDocument/2006/relationships/slideLayout" Target="../slideLayouts/slideLayout1390.xml"/><Relationship Id="rId1" Type="http://schemas.openxmlformats.org/officeDocument/2006/relationships/slideLayout" Target="../slideLayouts/slideLayout1389.xml"/><Relationship Id="rId6" Type="http://schemas.openxmlformats.org/officeDocument/2006/relationships/slideLayout" Target="../slideLayouts/slideLayout1394.xml"/><Relationship Id="rId11" Type="http://schemas.openxmlformats.org/officeDocument/2006/relationships/slideLayout" Target="../slideLayouts/slideLayout1399.xml"/><Relationship Id="rId5" Type="http://schemas.openxmlformats.org/officeDocument/2006/relationships/slideLayout" Target="../slideLayouts/slideLayout1393.xml"/><Relationship Id="rId10" Type="http://schemas.openxmlformats.org/officeDocument/2006/relationships/slideLayout" Target="../slideLayouts/slideLayout1398.xml"/><Relationship Id="rId4" Type="http://schemas.openxmlformats.org/officeDocument/2006/relationships/slideLayout" Target="../slideLayouts/slideLayout1392.xml"/><Relationship Id="rId9" Type="http://schemas.openxmlformats.org/officeDocument/2006/relationships/slideLayout" Target="../slideLayouts/slideLayout1397.xml"/></Relationships>
</file>

<file path=ppt/slideMasters/_rels/slideMaster122.xml.rels><?xml version="1.0" encoding="UTF-8" standalone="yes"?>
<Relationships xmlns="http://schemas.openxmlformats.org/package/2006/relationships"><Relationship Id="rId8" Type="http://schemas.openxmlformats.org/officeDocument/2006/relationships/slideLayout" Target="../slideLayouts/slideLayout1408.xml"/><Relationship Id="rId13" Type="http://schemas.openxmlformats.org/officeDocument/2006/relationships/slideLayout" Target="../slideLayouts/slideLayout1413.xml"/><Relationship Id="rId3" Type="http://schemas.openxmlformats.org/officeDocument/2006/relationships/slideLayout" Target="../slideLayouts/slideLayout1403.xml"/><Relationship Id="rId7" Type="http://schemas.openxmlformats.org/officeDocument/2006/relationships/slideLayout" Target="../slideLayouts/slideLayout1407.xml"/><Relationship Id="rId12" Type="http://schemas.openxmlformats.org/officeDocument/2006/relationships/slideLayout" Target="../slideLayouts/slideLayout1412.xml"/><Relationship Id="rId2" Type="http://schemas.openxmlformats.org/officeDocument/2006/relationships/slideLayout" Target="../slideLayouts/slideLayout1402.xml"/><Relationship Id="rId1" Type="http://schemas.openxmlformats.org/officeDocument/2006/relationships/slideLayout" Target="../slideLayouts/slideLayout1401.xml"/><Relationship Id="rId6" Type="http://schemas.openxmlformats.org/officeDocument/2006/relationships/slideLayout" Target="../slideLayouts/slideLayout1406.xml"/><Relationship Id="rId11" Type="http://schemas.openxmlformats.org/officeDocument/2006/relationships/slideLayout" Target="../slideLayouts/slideLayout1411.xml"/><Relationship Id="rId5" Type="http://schemas.openxmlformats.org/officeDocument/2006/relationships/slideLayout" Target="../slideLayouts/slideLayout1405.xml"/><Relationship Id="rId10" Type="http://schemas.openxmlformats.org/officeDocument/2006/relationships/slideLayout" Target="../slideLayouts/slideLayout1410.xml"/><Relationship Id="rId4" Type="http://schemas.openxmlformats.org/officeDocument/2006/relationships/slideLayout" Target="../slideLayouts/slideLayout1404.xml"/><Relationship Id="rId9" Type="http://schemas.openxmlformats.org/officeDocument/2006/relationships/slideLayout" Target="../slideLayouts/slideLayout1409.xml"/><Relationship Id="rId14" Type="http://schemas.openxmlformats.org/officeDocument/2006/relationships/theme" Target="../theme/theme122.xml"/></Relationships>
</file>

<file path=ppt/slideMasters/_rels/slideMaster123.xml.rels><?xml version="1.0" encoding="UTF-8" standalone="yes"?>
<Relationships xmlns="http://schemas.openxmlformats.org/package/2006/relationships"><Relationship Id="rId8" Type="http://schemas.openxmlformats.org/officeDocument/2006/relationships/slideLayout" Target="../slideLayouts/slideLayout1421.xml"/><Relationship Id="rId13" Type="http://schemas.openxmlformats.org/officeDocument/2006/relationships/slideLayout" Target="../slideLayouts/slideLayout1426.xml"/><Relationship Id="rId3" Type="http://schemas.openxmlformats.org/officeDocument/2006/relationships/slideLayout" Target="../slideLayouts/slideLayout1416.xml"/><Relationship Id="rId7" Type="http://schemas.openxmlformats.org/officeDocument/2006/relationships/slideLayout" Target="../slideLayouts/slideLayout1420.xml"/><Relationship Id="rId12" Type="http://schemas.openxmlformats.org/officeDocument/2006/relationships/slideLayout" Target="../slideLayouts/slideLayout1425.xml"/><Relationship Id="rId2" Type="http://schemas.openxmlformats.org/officeDocument/2006/relationships/slideLayout" Target="../slideLayouts/slideLayout1415.xml"/><Relationship Id="rId1" Type="http://schemas.openxmlformats.org/officeDocument/2006/relationships/slideLayout" Target="../slideLayouts/slideLayout1414.xml"/><Relationship Id="rId6" Type="http://schemas.openxmlformats.org/officeDocument/2006/relationships/slideLayout" Target="../slideLayouts/slideLayout1419.xml"/><Relationship Id="rId11" Type="http://schemas.openxmlformats.org/officeDocument/2006/relationships/slideLayout" Target="../slideLayouts/slideLayout1424.xml"/><Relationship Id="rId5" Type="http://schemas.openxmlformats.org/officeDocument/2006/relationships/slideLayout" Target="../slideLayouts/slideLayout1418.xml"/><Relationship Id="rId10" Type="http://schemas.openxmlformats.org/officeDocument/2006/relationships/slideLayout" Target="../slideLayouts/slideLayout1423.xml"/><Relationship Id="rId4" Type="http://schemas.openxmlformats.org/officeDocument/2006/relationships/slideLayout" Target="../slideLayouts/slideLayout1417.xml"/><Relationship Id="rId9" Type="http://schemas.openxmlformats.org/officeDocument/2006/relationships/slideLayout" Target="../slideLayouts/slideLayout1422.xml"/><Relationship Id="rId14" Type="http://schemas.openxmlformats.org/officeDocument/2006/relationships/theme" Target="../theme/theme123.xml"/></Relationships>
</file>

<file path=ppt/slideMasters/_rels/slideMaster124.xml.rels><?xml version="1.0" encoding="UTF-8" standalone="yes"?>
<Relationships xmlns="http://schemas.openxmlformats.org/package/2006/relationships"><Relationship Id="rId8" Type="http://schemas.openxmlformats.org/officeDocument/2006/relationships/slideLayout" Target="../slideLayouts/slideLayout1434.xml"/><Relationship Id="rId3" Type="http://schemas.openxmlformats.org/officeDocument/2006/relationships/slideLayout" Target="../slideLayouts/slideLayout1429.xml"/><Relationship Id="rId7" Type="http://schemas.openxmlformats.org/officeDocument/2006/relationships/slideLayout" Target="../slideLayouts/slideLayout1433.xml"/><Relationship Id="rId12" Type="http://schemas.openxmlformats.org/officeDocument/2006/relationships/theme" Target="../theme/theme124.xml"/><Relationship Id="rId2" Type="http://schemas.openxmlformats.org/officeDocument/2006/relationships/slideLayout" Target="../slideLayouts/slideLayout1428.xml"/><Relationship Id="rId1" Type="http://schemas.openxmlformats.org/officeDocument/2006/relationships/slideLayout" Target="../slideLayouts/slideLayout1427.xml"/><Relationship Id="rId6" Type="http://schemas.openxmlformats.org/officeDocument/2006/relationships/slideLayout" Target="../slideLayouts/slideLayout1432.xml"/><Relationship Id="rId11" Type="http://schemas.openxmlformats.org/officeDocument/2006/relationships/slideLayout" Target="../slideLayouts/slideLayout1437.xml"/><Relationship Id="rId5" Type="http://schemas.openxmlformats.org/officeDocument/2006/relationships/slideLayout" Target="../slideLayouts/slideLayout1431.xml"/><Relationship Id="rId10" Type="http://schemas.openxmlformats.org/officeDocument/2006/relationships/slideLayout" Target="../slideLayouts/slideLayout1436.xml"/><Relationship Id="rId4" Type="http://schemas.openxmlformats.org/officeDocument/2006/relationships/slideLayout" Target="../slideLayouts/slideLayout1430.xml"/><Relationship Id="rId9" Type="http://schemas.openxmlformats.org/officeDocument/2006/relationships/slideLayout" Target="../slideLayouts/slideLayout1435.xml"/></Relationships>
</file>

<file path=ppt/slideMasters/_rels/slideMaster125.xml.rels><?xml version="1.0" encoding="UTF-8" standalone="yes"?>
<Relationships xmlns="http://schemas.openxmlformats.org/package/2006/relationships"><Relationship Id="rId8" Type="http://schemas.openxmlformats.org/officeDocument/2006/relationships/theme" Target="../theme/theme125.xml"/><Relationship Id="rId3" Type="http://schemas.openxmlformats.org/officeDocument/2006/relationships/slideLayout" Target="../slideLayouts/slideLayout1440.xml"/><Relationship Id="rId7" Type="http://schemas.openxmlformats.org/officeDocument/2006/relationships/slideLayout" Target="../slideLayouts/slideLayout1444.xml"/><Relationship Id="rId2" Type="http://schemas.openxmlformats.org/officeDocument/2006/relationships/slideLayout" Target="../slideLayouts/slideLayout1439.xml"/><Relationship Id="rId1" Type="http://schemas.openxmlformats.org/officeDocument/2006/relationships/slideLayout" Target="../slideLayouts/slideLayout1438.xml"/><Relationship Id="rId6" Type="http://schemas.openxmlformats.org/officeDocument/2006/relationships/slideLayout" Target="../slideLayouts/slideLayout1443.xml"/><Relationship Id="rId5" Type="http://schemas.openxmlformats.org/officeDocument/2006/relationships/slideLayout" Target="../slideLayouts/slideLayout1442.xml"/><Relationship Id="rId4" Type="http://schemas.openxmlformats.org/officeDocument/2006/relationships/slideLayout" Target="../slideLayouts/slideLayout1441.xml"/></Relationships>
</file>

<file path=ppt/slideMasters/_rels/slideMaster126.xml.rels><?xml version="1.0" encoding="UTF-8" standalone="yes"?>
<Relationships xmlns="http://schemas.openxmlformats.org/package/2006/relationships"><Relationship Id="rId8" Type="http://schemas.openxmlformats.org/officeDocument/2006/relationships/slideLayout" Target="../slideLayouts/slideLayout1452.xml"/><Relationship Id="rId13" Type="http://schemas.openxmlformats.org/officeDocument/2006/relationships/theme" Target="../theme/theme126.xml"/><Relationship Id="rId3" Type="http://schemas.openxmlformats.org/officeDocument/2006/relationships/slideLayout" Target="../slideLayouts/slideLayout1447.xml"/><Relationship Id="rId7" Type="http://schemas.openxmlformats.org/officeDocument/2006/relationships/slideLayout" Target="../slideLayouts/slideLayout1451.xml"/><Relationship Id="rId12" Type="http://schemas.openxmlformats.org/officeDocument/2006/relationships/slideLayout" Target="../slideLayouts/slideLayout1456.xml"/><Relationship Id="rId2" Type="http://schemas.openxmlformats.org/officeDocument/2006/relationships/slideLayout" Target="../slideLayouts/slideLayout1446.xml"/><Relationship Id="rId1" Type="http://schemas.openxmlformats.org/officeDocument/2006/relationships/slideLayout" Target="../slideLayouts/slideLayout1445.xml"/><Relationship Id="rId6" Type="http://schemas.openxmlformats.org/officeDocument/2006/relationships/slideLayout" Target="../slideLayouts/slideLayout1450.xml"/><Relationship Id="rId11" Type="http://schemas.openxmlformats.org/officeDocument/2006/relationships/slideLayout" Target="../slideLayouts/slideLayout1455.xml"/><Relationship Id="rId5" Type="http://schemas.openxmlformats.org/officeDocument/2006/relationships/slideLayout" Target="../slideLayouts/slideLayout1449.xml"/><Relationship Id="rId10" Type="http://schemas.openxmlformats.org/officeDocument/2006/relationships/slideLayout" Target="../slideLayouts/slideLayout1454.xml"/><Relationship Id="rId4" Type="http://schemas.openxmlformats.org/officeDocument/2006/relationships/slideLayout" Target="../slideLayouts/slideLayout1448.xml"/><Relationship Id="rId9" Type="http://schemas.openxmlformats.org/officeDocument/2006/relationships/slideLayout" Target="../slideLayouts/slideLayout1453.xml"/></Relationships>
</file>

<file path=ppt/slideMasters/_rels/slideMaster127.xml.rels><?xml version="1.0" encoding="UTF-8" standalone="yes"?>
<Relationships xmlns="http://schemas.openxmlformats.org/package/2006/relationships"><Relationship Id="rId8" Type="http://schemas.openxmlformats.org/officeDocument/2006/relationships/slideLayout" Target="../slideLayouts/slideLayout1464.xml"/><Relationship Id="rId3" Type="http://schemas.openxmlformats.org/officeDocument/2006/relationships/slideLayout" Target="../slideLayouts/slideLayout1459.xml"/><Relationship Id="rId7" Type="http://schemas.openxmlformats.org/officeDocument/2006/relationships/slideLayout" Target="../slideLayouts/slideLayout1463.xml"/><Relationship Id="rId12" Type="http://schemas.openxmlformats.org/officeDocument/2006/relationships/theme" Target="../theme/theme127.xml"/><Relationship Id="rId2" Type="http://schemas.openxmlformats.org/officeDocument/2006/relationships/slideLayout" Target="../slideLayouts/slideLayout1458.xml"/><Relationship Id="rId1" Type="http://schemas.openxmlformats.org/officeDocument/2006/relationships/slideLayout" Target="../slideLayouts/slideLayout1457.xml"/><Relationship Id="rId6" Type="http://schemas.openxmlformats.org/officeDocument/2006/relationships/slideLayout" Target="../slideLayouts/slideLayout1462.xml"/><Relationship Id="rId11" Type="http://schemas.openxmlformats.org/officeDocument/2006/relationships/slideLayout" Target="../slideLayouts/slideLayout1467.xml"/><Relationship Id="rId5" Type="http://schemas.openxmlformats.org/officeDocument/2006/relationships/slideLayout" Target="../slideLayouts/slideLayout1461.xml"/><Relationship Id="rId10" Type="http://schemas.openxmlformats.org/officeDocument/2006/relationships/slideLayout" Target="../slideLayouts/slideLayout1466.xml"/><Relationship Id="rId4" Type="http://schemas.openxmlformats.org/officeDocument/2006/relationships/slideLayout" Target="../slideLayouts/slideLayout1460.xml"/><Relationship Id="rId9" Type="http://schemas.openxmlformats.org/officeDocument/2006/relationships/slideLayout" Target="../slideLayouts/slideLayout1465.xml"/></Relationships>
</file>

<file path=ppt/slideMasters/_rels/slideMaster128.xml.rels><?xml version="1.0" encoding="UTF-8" standalone="yes"?>
<Relationships xmlns="http://schemas.openxmlformats.org/package/2006/relationships"><Relationship Id="rId8" Type="http://schemas.openxmlformats.org/officeDocument/2006/relationships/slideLayout" Target="../slideLayouts/slideLayout1475.xml"/><Relationship Id="rId3" Type="http://schemas.openxmlformats.org/officeDocument/2006/relationships/slideLayout" Target="../slideLayouts/slideLayout1470.xml"/><Relationship Id="rId7" Type="http://schemas.openxmlformats.org/officeDocument/2006/relationships/slideLayout" Target="../slideLayouts/slideLayout1474.xml"/><Relationship Id="rId12" Type="http://schemas.openxmlformats.org/officeDocument/2006/relationships/theme" Target="../theme/theme128.xml"/><Relationship Id="rId2" Type="http://schemas.openxmlformats.org/officeDocument/2006/relationships/slideLayout" Target="../slideLayouts/slideLayout1469.xml"/><Relationship Id="rId1" Type="http://schemas.openxmlformats.org/officeDocument/2006/relationships/slideLayout" Target="../slideLayouts/slideLayout1468.xml"/><Relationship Id="rId6" Type="http://schemas.openxmlformats.org/officeDocument/2006/relationships/slideLayout" Target="../slideLayouts/slideLayout1473.xml"/><Relationship Id="rId11" Type="http://schemas.openxmlformats.org/officeDocument/2006/relationships/slideLayout" Target="../slideLayouts/slideLayout1478.xml"/><Relationship Id="rId5" Type="http://schemas.openxmlformats.org/officeDocument/2006/relationships/slideLayout" Target="../slideLayouts/slideLayout1472.xml"/><Relationship Id="rId10" Type="http://schemas.openxmlformats.org/officeDocument/2006/relationships/slideLayout" Target="../slideLayouts/slideLayout1477.xml"/><Relationship Id="rId4" Type="http://schemas.openxmlformats.org/officeDocument/2006/relationships/slideLayout" Target="../slideLayouts/slideLayout1471.xml"/><Relationship Id="rId9" Type="http://schemas.openxmlformats.org/officeDocument/2006/relationships/slideLayout" Target="../slideLayouts/slideLayout1476.xml"/></Relationships>
</file>

<file path=ppt/slideMasters/_rels/slideMaster129.xml.rels><?xml version="1.0" encoding="UTF-8" standalone="yes"?>
<Relationships xmlns="http://schemas.openxmlformats.org/package/2006/relationships"><Relationship Id="rId8" Type="http://schemas.openxmlformats.org/officeDocument/2006/relationships/slideLayout" Target="../slideLayouts/slideLayout1486.xml"/><Relationship Id="rId3" Type="http://schemas.openxmlformats.org/officeDocument/2006/relationships/slideLayout" Target="../slideLayouts/slideLayout1481.xml"/><Relationship Id="rId7" Type="http://schemas.openxmlformats.org/officeDocument/2006/relationships/slideLayout" Target="../slideLayouts/slideLayout1485.xml"/><Relationship Id="rId12" Type="http://schemas.openxmlformats.org/officeDocument/2006/relationships/theme" Target="../theme/theme129.xml"/><Relationship Id="rId2" Type="http://schemas.openxmlformats.org/officeDocument/2006/relationships/slideLayout" Target="../slideLayouts/slideLayout1480.xml"/><Relationship Id="rId1" Type="http://schemas.openxmlformats.org/officeDocument/2006/relationships/slideLayout" Target="../slideLayouts/slideLayout1479.xml"/><Relationship Id="rId6" Type="http://schemas.openxmlformats.org/officeDocument/2006/relationships/slideLayout" Target="../slideLayouts/slideLayout1484.xml"/><Relationship Id="rId11" Type="http://schemas.openxmlformats.org/officeDocument/2006/relationships/slideLayout" Target="../slideLayouts/slideLayout1489.xml"/><Relationship Id="rId5" Type="http://schemas.openxmlformats.org/officeDocument/2006/relationships/slideLayout" Target="../slideLayouts/slideLayout1483.xml"/><Relationship Id="rId10" Type="http://schemas.openxmlformats.org/officeDocument/2006/relationships/slideLayout" Target="../slideLayouts/slideLayout1488.xml"/><Relationship Id="rId4" Type="http://schemas.openxmlformats.org/officeDocument/2006/relationships/slideLayout" Target="../slideLayouts/slideLayout1482.xml"/><Relationship Id="rId9" Type="http://schemas.openxmlformats.org/officeDocument/2006/relationships/slideLayout" Target="../slideLayouts/slideLayout148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30.xml.rels><?xml version="1.0" encoding="UTF-8" standalone="yes"?>
<Relationships xmlns="http://schemas.openxmlformats.org/package/2006/relationships"><Relationship Id="rId8" Type="http://schemas.openxmlformats.org/officeDocument/2006/relationships/slideLayout" Target="../slideLayouts/slideLayout1497.xml"/><Relationship Id="rId3" Type="http://schemas.openxmlformats.org/officeDocument/2006/relationships/slideLayout" Target="../slideLayouts/slideLayout1492.xml"/><Relationship Id="rId7" Type="http://schemas.openxmlformats.org/officeDocument/2006/relationships/slideLayout" Target="../slideLayouts/slideLayout1496.xml"/><Relationship Id="rId12" Type="http://schemas.openxmlformats.org/officeDocument/2006/relationships/theme" Target="../theme/theme130.xml"/><Relationship Id="rId2" Type="http://schemas.openxmlformats.org/officeDocument/2006/relationships/slideLayout" Target="../slideLayouts/slideLayout1491.xml"/><Relationship Id="rId1" Type="http://schemas.openxmlformats.org/officeDocument/2006/relationships/slideLayout" Target="../slideLayouts/slideLayout1490.xml"/><Relationship Id="rId6" Type="http://schemas.openxmlformats.org/officeDocument/2006/relationships/slideLayout" Target="../slideLayouts/slideLayout1495.xml"/><Relationship Id="rId11" Type="http://schemas.openxmlformats.org/officeDocument/2006/relationships/slideLayout" Target="../slideLayouts/slideLayout1500.xml"/><Relationship Id="rId5" Type="http://schemas.openxmlformats.org/officeDocument/2006/relationships/slideLayout" Target="../slideLayouts/slideLayout1494.xml"/><Relationship Id="rId10" Type="http://schemas.openxmlformats.org/officeDocument/2006/relationships/slideLayout" Target="../slideLayouts/slideLayout1499.xml"/><Relationship Id="rId4" Type="http://schemas.openxmlformats.org/officeDocument/2006/relationships/slideLayout" Target="../slideLayouts/slideLayout1493.xml"/><Relationship Id="rId9" Type="http://schemas.openxmlformats.org/officeDocument/2006/relationships/slideLayout" Target="../slideLayouts/slideLayout1498.xml"/></Relationships>
</file>

<file path=ppt/slideMasters/_rels/slideMaster131.xml.rels><?xml version="1.0" encoding="UTF-8" standalone="yes"?>
<Relationships xmlns="http://schemas.openxmlformats.org/package/2006/relationships"><Relationship Id="rId8" Type="http://schemas.openxmlformats.org/officeDocument/2006/relationships/slideLayout" Target="../slideLayouts/slideLayout1508.xml"/><Relationship Id="rId3" Type="http://schemas.openxmlformats.org/officeDocument/2006/relationships/slideLayout" Target="../slideLayouts/slideLayout1503.xml"/><Relationship Id="rId7" Type="http://schemas.openxmlformats.org/officeDocument/2006/relationships/slideLayout" Target="../slideLayouts/slideLayout1507.xml"/><Relationship Id="rId12" Type="http://schemas.openxmlformats.org/officeDocument/2006/relationships/theme" Target="../theme/theme131.xml"/><Relationship Id="rId2" Type="http://schemas.openxmlformats.org/officeDocument/2006/relationships/slideLayout" Target="../slideLayouts/slideLayout1502.xml"/><Relationship Id="rId1" Type="http://schemas.openxmlformats.org/officeDocument/2006/relationships/slideLayout" Target="../slideLayouts/slideLayout1501.xml"/><Relationship Id="rId6" Type="http://schemas.openxmlformats.org/officeDocument/2006/relationships/slideLayout" Target="../slideLayouts/slideLayout1506.xml"/><Relationship Id="rId11" Type="http://schemas.openxmlformats.org/officeDocument/2006/relationships/slideLayout" Target="../slideLayouts/slideLayout1511.xml"/><Relationship Id="rId5" Type="http://schemas.openxmlformats.org/officeDocument/2006/relationships/slideLayout" Target="../slideLayouts/slideLayout1505.xml"/><Relationship Id="rId10" Type="http://schemas.openxmlformats.org/officeDocument/2006/relationships/slideLayout" Target="../slideLayouts/slideLayout1510.xml"/><Relationship Id="rId4" Type="http://schemas.openxmlformats.org/officeDocument/2006/relationships/slideLayout" Target="../slideLayouts/slideLayout1504.xml"/><Relationship Id="rId9" Type="http://schemas.openxmlformats.org/officeDocument/2006/relationships/slideLayout" Target="../slideLayouts/slideLayout1509.xml"/></Relationships>
</file>

<file path=ppt/slideMasters/_rels/slideMaster132.xml.rels><?xml version="1.0" encoding="UTF-8" standalone="yes"?>
<Relationships xmlns="http://schemas.openxmlformats.org/package/2006/relationships"><Relationship Id="rId8" Type="http://schemas.openxmlformats.org/officeDocument/2006/relationships/slideLayout" Target="../slideLayouts/slideLayout1519.xml"/><Relationship Id="rId3" Type="http://schemas.openxmlformats.org/officeDocument/2006/relationships/slideLayout" Target="../slideLayouts/slideLayout1514.xml"/><Relationship Id="rId7" Type="http://schemas.openxmlformats.org/officeDocument/2006/relationships/slideLayout" Target="../slideLayouts/slideLayout1518.xml"/><Relationship Id="rId12" Type="http://schemas.openxmlformats.org/officeDocument/2006/relationships/theme" Target="../theme/theme132.xml"/><Relationship Id="rId2" Type="http://schemas.openxmlformats.org/officeDocument/2006/relationships/slideLayout" Target="../slideLayouts/slideLayout1513.xml"/><Relationship Id="rId1" Type="http://schemas.openxmlformats.org/officeDocument/2006/relationships/slideLayout" Target="../slideLayouts/slideLayout1512.xml"/><Relationship Id="rId6" Type="http://schemas.openxmlformats.org/officeDocument/2006/relationships/slideLayout" Target="../slideLayouts/slideLayout1517.xml"/><Relationship Id="rId11" Type="http://schemas.openxmlformats.org/officeDocument/2006/relationships/slideLayout" Target="../slideLayouts/slideLayout1522.xml"/><Relationship Id="rId5" Type="http://schemas.openxmlformats.org/officeDocument/2006/relationships/slideLayout" Target="../slideLayouts/slideLayout1516.xml"/><Relationship Id="rId10" Type="http://schemas.openxmlformats.org/officeDocument/2006/relationships/slideLayout" Target="../slideLayouts/slideLayout1521.xml"/><Relationship Id="rId4" Type="http://schemas.openxmlformats.org/officeDocument/2006/relationships/slideLayout" Target="../slideLayouts/slideLayout1515.xml"/><Relationship Id="rId9" Type="http://schemas.openxmlformats.org/officeDocument/2006/relationships/slideLayout" Target="../slideLayouts/slideLayout1520.xml"/></Relationships>
</file>

<file path=ppt/slideMasters/_rels/slideMaster133.xml.rels><?xml version="1.0" encoding="UTF-8" standalone="yes"?>
<Relationships xmlns="http://schemas.openxmlformats.org/package/2006/relationships"><Relationship Id="rId8" Type="http://schemas.openxmlformats.org/officeDocument/2006/relationships/slideLayout" Target="../slideLayouts/slideLayout1530.xml"/><Relationship Id="rId3" Type="http://schemas.openxmlformats.org/officeDocument/2006/relationships/slideLayout" Target="../slideLayouts/slideLayout1525.xml"/><Relationship Id="rId7" Type="http://schemas.openxmlformats.org/officeDocument/2006/relationships/slideLayout" Target="../slideLayouts/slideLayout1529.xml"/><Relationship Id="rId12" Type="http://schemas.openxmlformats.org/officeDocument/2006/relationships/theme" Target="../theme/theme133.xml"/><Relationship Id="rId2" Type="http://schemas.openxmlformats.org/officeDocument/2006/relationships/slideLayout" Target="../slideLayouts/slideLayout1524.xml"/><Relationship Id="rId1" Type="http://schemas.openxmlformats.org/officeDocument/2006/relationships/slideLayout" Target="../slideLayouts/slideLayout1523.xml"/><Relationship Id="rId6" Type="http://schemas.openxmlformats.org/officeDocument/2006/relationships/slideLayout" Target="../slideLayouts/slideLayout1528.xml"/><Relationship Id="rId11" Type="http://schemas.openxmlformats.org/officeDocument/2006/relationships/slideLayout" Target="../slideLayouts/slideLayout1533.xml"/><Relationship Id="rId5" Type="http://schemas.openxmlformats.org/officeDocument/2006/relationships/slideLayout" Target="../slideLayouts/slideLayout1527.xml"/><Relationship Id="rId10" Type="http://schemas.openxmlformats.org/officeDocument/2006/relationships/slideLayout" Target="../slideLayouts/slideLayout1532.xml"/><Relationship Id="rId4" Type="http://schemas.openxmlformats.org/officeDocument/2006/relationships/slideLayout" Target="../slideLayouts/slideLayout1526.xml"/><Relationship Id="rId9" Type="http://schemas.openxmlformats.org/officeDocument/2006/relationships/slideLayout" Target="../slideLayouts/slideLayout1531.xml"/></Relationships>
</file>

<file path=ppt/slideMasters/_rels/slideMaster134.xml.rels><?xml version="1.0" encoding="UTF-8" standalone="yes"?>
<Relationships xmlns="http://schemas.openxmlformats.org/package/2006/relationships"><Relationship Id="rId8" Type="http://schemas.openxmlformats.org/officeDocument/2006/relationships/slideLayout" Target="../slideLayouts/slideLayout1541.xml"/><Relationship Id="rId3" Type="http://schemas.openxmlformats.org/officeDocument/2006/relationships/slideLayout" Target="../slideLayouts/slideLayout1536.xml"/><Relationship Id="rId7" Type="http://schemas.openxmlformats.org/officeDocument/2006/relationships/slideLayout" Target="../slideLayouts/slideLayout1540.xml"/><Relationship Id="rId12" Type="http://schemas.openxmlformats.org/officeDocument/2006/relationships/theme" Target="../theme/theme134.xml"/><Relationship Id="rId2" Type="http://schemas.openxmlformats.org/officeDocument/2006/relationships/slideLayout" Target="../slideLayouts/slideLayout1535.xml"/><Relationship Id="rId1" Type="http://schemas.openxmlformats.org/officeDocument/2006/relationships/slideLayout" Target="../slideLayouts/slideLayout1534.xml"/><Relationship Id="rId6" Type="http://schemas.openxmlformats.org/officeDocument/2006/relationships/slideLayout" Target="../slideLayouts/slideLayout1539.xml"/><Relationship Id="rId11" Type="http://schemas.openxmlformats.org/officeDocument/2006/relationships/slideLayout" Target="../slideLayouts/slideLayout1544.xml"/><Relationship Id="rId5" Type="http://schemas.openxmlformats.org/officeDocument/2006/relationships/slideLayout" Target="../slideLayouts/slideLayout1538.xml"/><Relationship Id="rId10" Type="http://schemas.openxmlformats.org/officeDocument/2006/relationships/slideLayout" Target="../slideLayouts/slideLayout1543.xml"/><Relationship Id="rId4" Type="http://schemas.openxmlformats.org/officeDocument/2006/relationships/slideLayout" Target="../slideLayouts/slideLayout1537.xml"/><Relationship Id="rId9" Type="http://schemas.openxmlformats.org/officeDocument/2006/relationships/slideLayout" Target="../slideLayouts/slideLayout1542.xml"/></Relationships>
</file>

<file path=ppt/slideMasters/_rels/slideMaster135.xml.rels><?xml version="1.0" encoding="UTF-8" standalone="yes"?>
<Relationships xmlns="http://schemas.openxmlformats.org/package/2006/relationships"><Relationship Id="rId8" Type="http://schemas.openxmlformats.org/officeDocument/2006/relationships/slideLayout" Target="../slideLayouts/slideLayout1552.xml"/><Relationship Id="rId3" Type="http://schemas.openxmlformats.org/officeDocument/2006/relationships/slideLayout" Target="../slideLayouts/slideLayout1547.xml"/><Relationship Id="rId7" Type="http://schemas.openxmlformats.org/officeDocument/2006/relationships/slideLayout" Target="../slideLayouts/slideLayout1551.xml"/><Relationship Id="rId12" Type="http://schemas.openxmlformats.org/officeDocument/2006/relationships/theme" Target="../theme/theme135.xml"/><Relationship Id="rId2" Type="http://schemas.openxmlformats.org/officeDocument/2006/relationships/slideLayout" Target="../slideLayouts/slideLayout1546.xml"/><Relationship Id="rId1" Type="http://schemas.openxmlformats.org/officeDocument/2006/relationships/slideLayout" Target="../slideLayouts/slideLayout1545.xml"/><Relationship Id="rId6" Type="http://schemas.openxmlformats.org/officeDocument/2006/relationships/slideLayout" Target="../slideLayouts/slideLayout1550.xml"/><Relationship Id="rId11" Type="http://schemas.openxmlformats.org/officeDocument/2006/relationships/slideLayout" Target="../slideLayouts/slideLayout1555.xml"/><Relationship Id="rId5" Type="http://schemas.openxmlformats.org/officeDocument/2006/relationships/slideLayout" Target="../slideLayouts/slideLayout1549.xml"/><Relationship Id="rId10" Type="http://schemas.openxmlformats.org/officeDocument/2006/relationships/slideLayout" Target="../slideLayouts/slideLayout1554.xml"/><Relationship Id="rId4" Type="http://schemas.openxmlformats.org/officeDocument/2006/relationships/slideLayout" Target="../slideLayouts/slideLayout1548.xml"/><Relationship Id="rId9" Type="http://schemas.openxmlformats.org/officeDocument/2006/relationships/slideLayout" Target="../slideLayouts/slideLayout1553.xml"/></Relationships>
</file>

<file path=ppt/slideMasters/_rels/slideMaster136.xml.rels><?xml version="1.0" encoding="UTF-8" standalone="yes"?>
<Relationships xmlns="http://schemas.openxmlformats.org/package/2006/relationships"><Relationship Id="rId8" Type="http://schemas.openxmlformats.org/officeDocument/2006/relationships/slideLayout" Target="../slideLayouts/slideLayout1563.xml"/><Relationship Id="rId13" Type="http://schemas.openxmlformats.org/officeDocument/2006/relationships/slideLayout" Target="../slideLayouts/slideLayout1568.xml"/><Relationship Id="rId3" Type="http://schemas.openxmlformats.org/officeDocument/2006/relationships/slideLayout" Target="../slideLayouts/slideLayout1558.xml"/><Relationship Id="rId7" Type="http://schemas.openxmlformats.org/officeDocument/2006/relationships/slideLayout" Target="../slideLayouts/slideLayout1562.xml"/><Relationship Id="rId12" Type="http://schemas.openxmlformats.org/officeDocument/2006/relationships/slideLayout" Target="../slideLayouts/slideLayout1567.xml"/><Relationship Id="rId2" Type="http://schemas.openxmlformats.org/officeDocument/2006/relationships/slideLayout" Target="../slideLayouts/slideLayout1557.xml"/><Relationship Id="rId1" Type="http://schemas.openxmlformats.org/officeDocument/2006/relationships/slideLayout" Target="../slideLayouts/slideLayout1556.xml"/><Relationship Id="rId6" Type="http://schemas.openxmlformats.org/officeDocument/2006/relationships/slideLayout" Target="../slideLayouts/slideLayout1561.xml"/><Relationship Id="rId11" Type="http://schemas.openxmlformats.org/officeDocument/2006/relationships/slideLayout" Target="../slideLayouts/slideLayout1566.xml"/><Relationship Id="rId5" Type="http://schemas.openxmlformats.org/officeDocument/2006/relationships/slideLayout" Target="../slideLayouts/slideLayout1560.xml"/><Relationship Id="rId10" Type="http://schemas.openxmlformats.org/officeDocument/2006/relationships/slideLayout" Target="../slideLayouts/slideLayout1565.xml"/><Relationship Id="rId4" Type="http://schemas.openxmlformats.org/officeDocument/2006/relationships/slideLayout" Target="../slideLayouts/slideLayout1559.xml"/><Relationship Id="rId9" Type="http://schemas.openxmlformats.org/officeDocument/2006/relationships/slideLayout" Target="../slideLayouts/slideLayout1564.xml"/><Relationship Id="rId14" Type="http://schemas.openxmlformats.org/officeDocument/2006/relationships/theme" Target="../theme/theme136.xml"/></Relationships>
</file>

<file path=ppt/slideMasters/_rels/slideMaster137.xml.rels><?xml version="1.0" encoding="UTF-8" standalone="yes"?>
<Relationships xmlns="http://schemas.openxmlformats.org/package/2006/relationships"><Relationship Id="rId8" Type="http://schemas.openxmlformats.org/officeDocument/2006/relationships/slideLayout" Target="../slideLayouts/slideLayout1576.xml"/><Relationship Id="rId3" Type="http://schemas.openxmlformats.org/officeDocument/2006/relationships/slideLayout" Target="../slideLayouts/slideLayout1571.xml"/><Relationship Id="rId7" Type="http://schemas.openxmlformats.org/officeDocument/2006/relationships/slideLayout" Target="../slideLayouts/slideLayout1575.xml"/><Relationship Id="rId12" Type="http://schemas.openxmlformats.org/officeDocument/2006/relationships/theme" Target="../theme/theme137.xml"/><Relationship Id="rId2" Type="http://schemas.openxmlformats.org/officeDocument/2006/relationships/slideLayout" Target="../slideLayouts/slideLayout1570.xml"/><Relationship Id="rId1" Type="http://schemas.openxmlformats.org/officeDocument/2006/relationships/slideLayout" Target="../slideLayouts/slideLayout1569.xml"/><Relationship Id="rId6" Type="http://schemas.openxmlformats.org/officeDocument/2006/relationships/slideLayout" Target="../slideLayouts/slideLayout1574.xml"/><Relationship Id="rId11" Type="http://schemas.openxmlformats.org/officeDocument/2006/relationships/slideLayout" Target="../slideLayouts/slideLayout1579.xml"/><Relationship Id="rId5" Type="http://schemas.openxmlformats.org/officeDocument/2006/relationships/slideLayout" Target="../slideLayouts/slideLayout1573.xml"/><Relationship Id="rId10" Type="http://schemas.openxmlformats.org/officeDocument/2006/relationships/slideLayout" Target="../slideLayouts/slideLayout1578.xml"/><Relationship Id="rId4" Type="http://schemas.openxmlformats.org/officeDocument/2006/relationships/slideLayout" Target="../slideLayouts/slideLayout1572.xml"/><Relationship Id="rId9" Type="http://schemas.openxmlformats.org/officeDocument/2006/relationships/slideLayout" Target="../slideLayouts/slideLayout1577.xml"/></Relationships>
</file>

<file path=ppt/slideMasters/_rels/slideMaster138.xml.rels><?xml version="1.0" encoding="UTF-8" standalone="yes"?>
<Relationships xmlns="http://schemas.openxmlformats.org/package/2006/relationships"><Relationship Id="rId8" Type="http://schemas.openxmlformats.org/officeDocument/2006/relationships/slideLayout" Target="../slideLayouts/slideLayout1587.xml"/><Relationship Id="rId3" Type="http://schemas.openxmlformats.org/officeDocument/2006/relationships/slideLayout" Target="../slideLayouts/slideLayout1582.xml"/><Relationship Id="rId7" Type="http://schemas.openxmlformats.org/officeDocument/2006/relationships/slideLayout" Target="../slideLayouts/slideLayout1586.xml"/><Relationship Id="rId12" Type="http://schemas.openxmlformats.org/officeDocument/2006/relationships/theme" Target="../theme/theme138.xml"/><Relationship Id="rId2" Type="http://schemas.openxmlformats.org/officeDocument/2006/relationships/slideLayout" Target="../slideLayouts/slideLayout1581.xml"/><Relationship Id="rId1" Type="http://schemas.openxmlformats.org/officeDocument/2006/relationships/slideLayout" Target="../slideLayouts/slideLayout1580.xml"/><Relationship Id="rId6" Type="http://schemas.openxmlformats.org/officeDocument/2006/relationships/slideLayout" Target="../slideLayouts/slideLayout1585.xml"/><Relationship Id="rId11" Type="http://schemas.openxmlformats.org/officeDocument/2006/relationships/slideLayout" Target="../slideLayouts/slideLayout1590.xml"/><Relationship Id="rId5" Type="http://schemas.openxmlformats.org/officeDocument/2006/relationships/slideLayout" Target="../slideLayouts/slideLayout1584.xml"/><Relationship Id="rId10" Type="http://schemas.openxmlformats.org/officeDocument/2006/relationships/slideLayout" Target="../slideLayouts/slideLayout1589.xml"/><Relationship Id="rId4" Type="http://schemas.openxmlformats.org/officeDocument/2006/relationships/slideLayout" Target="../slideLayouts/slideLayout1583.xml"/><Relationship Id="rId9" Type="http://schemas.openxmlformats.org/officeDocument/2006/relationships/slideLayout" Target="../slideLayouts/slideLayout1588.xml"/></Relationships>
</file>

<file path=ppt/slideMasters/_rels/slideMaster139.xml.rels><?xml version="1.0" encoding="UTF-8" standalone="yes"?>
<Relationships xmlns="http://schemas.openxmlformats.org/package/2006/relationships"><Relationship Id="rId8" Type="http://schemas.openxmlformats.org/officeDocument/2006/relationships/slideLayout" Target="../slideLayouts/slideLayout1598.xml"/><Relationship Id="rId3" Type="http://schemas.openxmlformats.org/officeDocument/2006/relationships/slideLayout" Target="../slideLayouts/slideLayout1593.xml"/><Relationship Id="rId7" Type="http://schemas.openxmlformats.org/officeDocument/2006/relationships/slideLayout" Target="../slideLayouts/slideLayout1597.xml"/><Relationship Id="rId12" Type="http://schemas.openxmlformats.org/officeDocument/2006/relationships/theme" Target="../theme/theme139.xml"/><Relationship Id="rId2" Type="http://schemas.openxmlformats.org/officeDocument/2006/relationships/slideLayout" Target="../slideLayouts/slideLayout1592.xml"/><Relationship Id="rId1" Type="http://schemas.openxmlformats.org/officeDocument/2006/relationships/slideLayout" Target="../slideLayouts/slideLayout1591.xml"/><Relationship Id="rId6" Type="http://schemas.openxmlformats.org/officeDocument/2006/relationships/slideLayout" Target="../slideLayouts/slideLayout1596.xml"/><Relationship Id="rId11" Type="http://schemas.openxmlformats.org/officeDocument/2006/relationships/slideLayout" Target="../slideLayouts/slideLayout1601.xml"/><Relationship Id="rId5" Type="http://schemas.openxmlformats.org/officeDocument/2006/relationships/slideLayout" Target="../slideLayouts/slideLayout1595.xml"/><Relationship Id="rId10" Type="http://schemas.openxmlformats.org/officeDocument/2006/relationships/slideLayout" Target="../slideLayouts/slideLayout1600.xml"/><Relationship Id="rId4" Type="http://schemas.openxmlformats.org/officeDocument/2006/relationships/slideLayout" Target="../slideLayouts/slideLayout1594.xml"/><Relationship Id="rId9" Type="http://schemas.openxmlformats.org/officeDocument/2006/relationships/slideLayout" Target="../slideLayouts/slideLayout159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40.xml.rels><?xml version="1.0" encoding="UTF-8" standalone="yes"?>
<Relationships xmlns="http://schemas.openxmlformats.org/package/2006/relationships"><Relationship Id="rId8" Type="http://schemas.openxmlformats.org/officeDocument/2006/relationships/slideLayout" Target="../slideLayouts/slideLayout1609.xml"/><Relationship Id="rId3" Type="http://schemas.openxmlformats.org/officeDocument/2006/relationships/slideLayout" Target="../slideLayouts/slideLayout1604.xml"/><Relationship Id="rId7" Type="http://schemas.openxmlformats.org/officeDocument/2006/relationships/slideLayout" Target="../slideLayouts/slideLayout1608.xml"/><Relationship Id="rId12" Type="http://schemas.openxmlformats.org/officeDocument/2006/relationships/theme" Target="../theme/theme140.xml"/><Relationship Id="rId2" Type="http://schemas.openxmlformats.org/officeDocument/2006/relationships/slideLayout" Target="../slideLayouts/slideLayout1603.xml"/><Relationship Id="rId1" Type="http://schemas.openxmlformats.org/officeDocument/2006/relationships/slideLayout" Target="../slideLayouts/slideLayout1602.xml"/><Relationship Id="rId6" Type="http://schemas.openxmlformats.org/officeDocument/2006/relationships/slideLayout" Target="../slideLayouts/slideLayout1607.xml"/><Relationship Id="rId11" Type="http://schemas.openxmlformats.org/officeDocument/2006/relationships/slideLayout" Target="../slideLayouts/slideLayout1612.xml"/><Relationship Id="rId5" Type="http://schemas.openxmlformats.org/officeDocument/2006/relationships/slideLayout" Target="../slideLayouts/slideLayout1606.xml"/><Relationship Id="rId10" Type="http://schemas.openxmlformats.org/officeDocument/2006/relationships/slideLayout" Target="../slideLayouts/slideLayout1611.xml"/><Relationship Id="rId4" Type="http://schemas.openxmlformats.org/officeDocument/2006/relationships/slideLayout" Target="../slideLayouts/slideLayout1605.xml"/><Relationship Id="rId9" Type="http://schemas.openxmlformats.org/officeDocument/2006/relationships/slideLayout" Target="../slideLayouts/slideLayout1610.xml"/></Relationships>
</file>

<file path=ppt/slideMasters/_rels/slideMaster141.xml.rels><?xml version="1.0" encoding="UTF-8" standalone="yes"?>
<Relationships xmlns="http://schemas.openxmlformats.org/package/2006/relationships"><Relationship Id="rId8" Type="http://schemas.openxmlformats.org/officeDocument/2006/relationships/slideLayout" Target="../slideLayouts/slideLayout1620.xml"/><Relationship Id="rId3" Type="http://schemas.openxmlformats.org/officeDocument/2006/relationships/slideLayout" Target="../slideLayouts/slideLayout1615.xml"/><Relationship Id="rId7" Type="http://schemas.openxmlformats.org/officeDocument/2006/relationships/slideLayout" Target="../slideLayouts/slideLayout1619.xml"/><Relationship Id="rId12" Type="http://schemas.openxmlformats.org/officeDocument/2006/relationships/theme" Target="../theme/theme141.xml"/><Relationship Id="rId2" Type="http://schemas.openxmlformats.org/officeDocument/2006/relationships/slideLayout" Target="../slideLayouts/slideLayout1614.xml"/><Relationship Id="rId1" Type="http://schemas.openxmlformats.org/officeDocument/2006/relationships/slideLayout" Target="../slideLayouts/slideLayout1613.xml"/><Relationship Id="rId6" Type="http://schemas.openxmlformats.org/officeDocument/2006/relationships/slideLayout" Target="../slideLayouts/slideLayout1618.xml"/><Relationship Id="rId11" Type="http://schemas.openxmlformats.org/officeDocument/2006/relationships/slideLayout" Target="../slideLayouts/slideLayout1623.xml"/><Relationship Id="rId5" Type="http://schemas.openxmlformats.org/officeDocument/2006/relationships/slideLayout" Target="../slideLayouts/slideLayout1617.xml"/><Relationship Id="rId10" Type="http://schemas.openxmlformats.org/officeDocument/2006/relationships/slideLayout" Target="../slideLayouts/slideLayout1622.xml"/><Relationship Id="rId4" Type="http://schemas.openxmlformats.org/officeDocument/2006/relationships/slideLayout" Target="../slideLayouts/slideLayout1616.xml"/><Relationship Id="rId9" Type="http://schemas.openxmlformats.org/officeDocument/2006/relationships/slideLayout" Target="../slideLayouts/slideLayout1621.xml"/></Relationships>
</file>

<file path=ppt/slideMasters/_rels/slideMaster142.xml.rels><?xml version="1.0" encoding="UTF-8" standalone="yes"?>
<Relationships xmlns="http://schemas.openxmlformats.org/package/2006/relationships"><Relationship Id="rId8" Type="http://schemas.openxmlformats.org/officeDocument/2006/relationships/slideLayout" Target="../slideLayouts/slideLayout1631.xml"/><Relationship Id="rId3" Type="http://schemas.openxmlformats.org/officeDocument/2006/relationships/slideLayout" Target="../slideLayouts/slideLayout1626.xml"/><Relationship Id="rId7" Type="http://schemas.openxmlformats.org/officeDocument/2006/relationships/slideLayout" Target="../slideLayouts/slideLayout1630.xml"/><Relationship Id="rId12" Type="http://schemas.openxmlformats.org/officeDocument/2006/relationships/theme" Target="../theme/theme142.xml"/><Relationship Id="rId2" Type="http://schemas.openxmlformats.org/officeDocument/2006/relationships/slideLayout" Target="../slideLayouts/slideLayout1625.xml"/><Relationship Id="rId1" Type="http://schemas.openxmlformats.org/officeDocument/2006/relationships/slideLayout" Target="../slideLayouts/slideLayout1624.xml"/><Relationship Id="rId6" Type="http://schemas.openxmlformats.org/officeDocument/2006/relationships/slideLayout" Target="../slideLayouts/slideLayout1629.xml"/><Relationship Id="rId11" Type="http://schemas.openxmlformats.org/officeDocument/2006/relationships/slideLayout" Target="../slideLayouts/slideLayout1634.xml"/><Relationship Id="rId5" Type="http://schemas.openxmlformats.org/officeDocument/2006/relationships/slideLayout" Target="../slideLayouts/slideLayout1628.xml"/><Relationship Id="rId10" Type="http://schemas.openxmlformats.org/officeDocument/2006/relationships/slideLayout" Target="../slideLayouts/slideLayout1633.xml"/><Relationship Id="rId4" Type="http://schemas.openxmlformats.org/officeDocument/2006/relationships/slideLayout" Target="../slideLayouts/slideLayout1627.xml"/><Relationship Id="rId9" Type="http://schemas.openxmlformats.org/officeDocument/2006/relationships/slideLayout" Target="../slideLayouts/slideLayout1632.xml"/></Relationships>
</file>

<file path=ppt/slideMasters/_rels/slideMaster143.xml.rels><?xml version="1.0" encoding="UTF-8" standalone="yes"?>
<Relationships xmlns="http://schemas.openxmlformats.org/package/2006/relationships"><Relationship Id="rId8" Type="http://schemas.openxmlformats.org/officeDocument/2006/relationships/slideLayout" Target="../slideLayouts/slideLayout1642.xml"/><Relationship Id="rId3" Type="http://schemas.openxmlformats.org/officeDocument/2006/relationships/slideLayout" Target="../slideLayouts/slideLayout1637.xml"/><Relationship Id="rId7" Type="http://schemas.openxmlformats.org/officeDocument/2006/relationships/slideLayout" Target="../slideLayouts/slideLayout1641.xml"/><Relationship Id="rId12" Type="http://schemas.openxmlformats.org/officeDocument/2006/relationships/theme" Target="../theme/theme143.xml"/><Relationship Id="rId2" Type="http://schemas.openxmlformats.org/officeDocument/2006/relationships/slideLayout" Target="../slideLayouts/slideLayout1636.xml"/><Relationship Id="rId1" Type="http://schemas.openxmlformats.org/officeDocument/2006/relationships/slideLayout" Target="../slideLayouts/slideLayout1635.xml"/><Relationship Id="rId6" Type="http://schemas.openxmlformats.org/officeDocument/2006/relationships/slideLayout" Target="../slideLayouts/slideLayout1640.xml"/><Relationship Id="rId11" Type="http://schemas.openxmlformats.org/officeDocument/2006/relationships/slideLayout" Target="../slideLayouts/slideLayout1645.xml"/><Relationship Id="rId5" Type="http://schemas.openxmlformats.org/officeDocument/2006/relationships/slideLayout" Target="../slideLayouts/slideLayout1639.xml"/><Relationship Id="rId10" Type="http://schemas.openxmlformats.org/officeDocument/2006/relationships/slideLayout" Target="../slideLayouts/slideLayout1644.xml"/><Relationship Id="rId4" Type="http://schemas.openxmlformats.org/officeDocument/2006/relationships/slideLayout" Target="../slideLayouts/slideLayout1638.xml"/><Relationship Id="rId9" Type="http://schemas.openxmlformats.org/officeDocument/2006/relationships/slideLayout" Target="../slideLayouts/slideLayout1643.xml"/></Relationships>
</file>

<file path=ppt/slideMasters/_rels/slideMaster144.xml.rels><?xml version="1.0" encoding="UTF-8" standalone="yes"?>
<Relationships xmlns="http://schemas.openxmlformats.org/package/2006/relationships"><Relationship Id="rId8" Type="http://schemas.openxmlformats.org/officeDocument/2006/relationships/slideLayout" Target="../slideLayouts/slideLayout1653.xml"/><Relationship Id="rId3" Type="http://schemas.openxmlformats.org/officeDocument/2006/relationships/slideLayout" Target="../slideLayouts/slideLayout1648.xml"/><Relationship Id="rId7" Type="http://schemas.openxmlformats.org/officeDocument/2006/relationships/slideLayout" Target="../slideLayouts/slideLayout1652.xml"/><Relationship Id="rId12" Type="http://schemas.openxmlformats.org/officeDocument/2006/relationships/theme" Target="../theme/theme144.xml"/><Relationship Id="rId2" Type="http://schemas.openxmlformats.org/officeDocument/2006/relationships/slideLayout" Target="../slideLayouts/slideLayout1647.xml"/><Relationship Id="rId1" Type="http://schemas.openxmlformats.org/officeDocument/2006/relationships/slideLayout" Target="../slideLayouts/slideLayout1646.xml"/><Relationship Id="rId6" Type="http://schemas.openxmlformats.org/officeDocument/2006/relationships/slideLayout" Target="../slideLayouts/slideLayout1651.xml"/><Relationship Id="rId11" Type="http://schemas.openxmlformats.org/officeDocument/2006/relationships/slideLayout" Target="../slideLayouts/slideLayout1656.xml"/><Relationship Id="rId5" Type="http://schemas.openxmlformats.org/officeDocument/2006/relationships/slideLayout" Target="../slideLayouts/slideLayout1650.xml"/><Relationship Id="rId10" Type="http://schemas.openxmlformats.org/officeDocument/2006/relationships/slideLayout" Target="../slideLayouts/slideLayout1655.xml"/><Relationship Id="rId4" Type="http://schemas.openxmlformats.org/officeDocument/2006/relationships/slideLayout" Target="../slideLayouts/slideLayout1649.xml"/><Relationship Id="rId9" Type="http://schemas.openxmlformats.org/officeDocument/2006/relationships/slideLayout" Target="../slideLayouts/slideLayout1654.xml"/></Relationships>
</file>

<file path=ppt/slideMasters/_rels/slideMaster145.xml.rels><?xml version="1.0" encoding="UTF-8" standalone="yes"?>
<Relationships xmlns="http://schemas.openxmlformats.org/package/2006/relationships"><Relationship Id="rId8" Type="http://schemas.openxmlformats.org/officeDocument/2006/relationships/slideLayout" Target="../slideLayouts/slideLayout1664.xml"/><Relationship Id="rId3" Type="http://schemas.openxmlformats.org/officeDocument/2006/relationships/slideLayout" Target="../slideLayouts/slideLayout1659.xml"/><Relationship Id="rId7" Type="http://schemas.openxmlformats.org/officeDocument/2006/relationships/slideLayout" Target="../slideLayouts/slideLayout1663.xml"/><Relationship Id="rId12" Type="http://schemas.openxmlformats.org/officeDocument/2006/relationships/theme" Target="../theme/theme145.xml"/><Relationship Id="rId2" Type="http://schemas.openxmlformats.org/officeDocument/2006/relationships/slideLayout" Target="../slideLayouts/slideLayout1658.xml"/><Relationship Id="rId1" Type="http://schemas.openxmlformats.org/officeDocument/2006/relationships/slideLayout" Target="../slideLayouts/slideLayout1657.xml"/><Relationship Id="rId6" Type="http://schemas.openxmlformats.org/officeDocument/2006/relationships/slideLayout" Target="../slideLayouts/slideLayout1662.xml"/><Relationship Id="rId11" Type="http://schemas.openxmlformats.org/officeDocument/2006/relationships/slideLayout" Target="../slideLayouts/slideLayout1667.xml"/><Relationship Id="rId5" Type="http://schemas.openxmlformats.org/officeDocument/2006/relationships/slideLayout" Target="../slideLayouts/slideLayout1661.xml"/><Relationship Id="rId10" Type="http://schemas.openxmlformats.org/officeDocument/2006/relationships/slideLayout" Target="../slideLayouts/slideLayout1666.xml"/><Relationship Id="rId4" Type="http://schemas.openxmlformats.org/officeDocument/2006/relationships/slideLayout" Target="../slideLayouts/slideLayout1660.xml"/><Relationship Id="rId9" Type="http://schemas.openxmlformats.org/officeDocument/2006/relationships/slideLayout" Target="../slideLayouts/slideLayout1665.xml"/></Relationships>
</file>

<file path=ppt/slideMasters/_rels/slideMaster146.xml.rels><?xml version="1.0" encoding="UTF-8" standalone="yes"?>
<Relationships xmlns="http://schemas.openxmlformats.org/package/2006/relationships"><Relationship Id="rId8" Type="http://schemas.openxmlformats.org/officeDocument/2006/relationships/slideLayout" Target="../slideLayouts/slideLayout1675.xml"/><Relationship Id="rId3" Type="http://schemas.openxmlformats.org/officeDocument/2006/relationships/slideLayout" Target="../slideLayouts/slideLayout1670.xml"/><Relationship Id="rId7" Type="http://schemas.openxmlformats.org/officeDocument/2006/relationships/slideLayout" Target="../slideLayouts/slideLayout1674.xml"/><Relationship Id="rId12" Type="http://schemas.openxmlformats.org/officeDocument/2006/relationships/theme" Target="../theme/theme146.xml"/><Relationship Id="rId2" Type="http://schemas.openxmlformats.org/officeDocument/2006/relationships/slideLayout" Target="../slideLayouts/slideLayout1669.xml"/><Relationship Id="rId1" Type="http://schemas.openxmlformats.org/officeDocument/2006/relationships/slideLayout" Target="../slideLayouts/slideLayout1668.xml"/><Relationship Id="rId6" Type="http://schemas.openxmlformats.org/officeDocument/2006/relationships/slideLayout" Target="../slideLayouts/slideLayout1673.xml"/><Relationship Id="rId11" Type="http://schemas.openxmlformats.org/officeDocument/2006/relationships/slideLayout" Target="../slideLayouts/slideLayout1678.xml"/><Relationship Id="rId5" Type="http://schemas.openxmlformats.org/officeDocument/2006/relationships/slideLayout" Target="../slideLayouts/slideLayout1672.xml"/><Relationship Id="rId10" Type="http://schemas.openxmlformats.org/officeDocument/2006/relationships/slideLayout" Target="../slideLayouts/slideLayout1677.xml"/><Relationship Id="rId4" Type="http://schemas.openxmlformats.org/officeDocument/2006/relationships/slideLayout" Target="../slideLayouts/slideLayout1671.xml"/><Relationship Id="rId9" Type="http://schemas.openxmlformats.org/officeDocument/2006/relationships/slideLayout" Target="../slideLayouts/slideLayout1676.xml"/></Relationships>
</file>

<file path=ppt/slideMasters/_rels/slideMaster147.xml.rels><?xml version="1.0" encoding="UTF-8" standalone="yes"?>
<Relationships xmlns="http://schemas.openxmlformats.org/package/2006/relationships"><Relationship Id="rId8" Type="http://schemas.openxmlformats.org/officeDocument/2006/relationships/slideLayout" Target="../slideLayouts/slideLayout1686.xml"/><Relationship Id="rId3" Type="http://schemas.openxmlformats.org/officeDocument/2006/relationships/slideLayout" Target="../slideLayouts/slideLayout1681.xml"/><Relationship Id="rId7" Type="http://schemas.openxmlformats.org/officeDocument/2006/relationships/slideLayout" Target="../slideLayouts/slideLayout1685.xml"/><Relationship Id="rId12" Type="http://schemas.openxmlformats.org/officeDocument/2006/relationships/theme" Target="../theme/theme147.xml"/><Relationship Id="rId2" Type="http://schemas.openxmlformats.org/officeDocument/2006/relationships/slideLayout" Target="../slideLayouts/slideLayout1680.xml"/><Relationship Id="rId1" Type="http://schemas.openxmlformats.org/officeDocument/2006/relationships/slideLayout" Target="../slideLayouts/slideLayout1679.xml"/><Relationship Id="rId6" Type="http://schemas.openxmlformats.org/officeDocument/2006/relationships/slideLayout" Target="../slideLayouts/slideLayout1684.xml"/><Relationship Id="rId11" Type="http://schemas.openxmlformats.org/officeDocument/2006/relationships/slideLayout" Target="../slideLayouts/slideLayout1689.xml"/><Relationship Id="rId5" Type="http://schemas.openxmlformats.org/officeDocument/2006/relationships/slideLayout" Target="../slideLayouts/slideLayout1683.xml"/><Relationship Id="rId10" Type="http://schemas.openxmlformats.org/officeDocument/2006/relationships/slideLayout" Target="../slideLayouts/slideLayout1688.xml"/><Relationship Id="rId4" Type="http://schemas.openxmlformats.org/officeDocument/2006/relationships/slideLayout" Target="../slideLayouts/slideLayout1682.xml"/><Relationship Id="rId9" Type="http://schemas.openxmlformats.org/officeDocument/2006/relationships/slideLayout" Target="../slideLayouts/slideLayout1687.xml"/></Relationships>
</file>

<file path=ppt/slideMasters/_rels/slideMaster148.xml.rels><?xml version="1.0" encoding="UTF-8" standalone="yes"?>
<Relationships xmlns="http://schemas.openxmlformats.org/package/2006/relationships"><Relationship Id="rId8" Type="http://schemas.openxmlformats.org/officeDocument/2006/relationships/slideLayout" Target="../slideLayouts/slideLayout1697.xml"/><Relationship Id="rId3" Type="http://schemas.openxmlformats.org/officeDocument/2006/relationships/slideLayout" Target="../slideLayouts/slideLayout1692.xml"/><Relationship Id="rId7" Type="http://schemas.openxmlformats.org/officeDocument/2006/relationships/slideLayout" Target="../slideLayouts/slideLayout1696.xml"/><Relationship Id="rId12" Type="http://schemas.openxmlformats.org/officeDocument/2006/relationships/theme" Target="../theme/theme148.xml"/><Relationship Id="rId2" Type="http://schemas.openxmlformats.org/officeDocument/2006/relationships/slideLayout" Target="../slideLayouts/slideLayout1691.xml"/><Relationship Id="rId1" Type="http://schemas.openxmlformats.org/officeDocument/2006/relationships/slideLayout" Target="../slideLayouts/slideLayout1690.xml"/><Relationship Id="rId6" Type="http://schemas.openxmlformats.org/officeDocument/2006/relationships/slideLayout" Target="../slideLayouts/slideLayout1695.xml"/><Relationship Id="rId11" Type="http://schemas.openxmlformats.org/officeDocument/2006/relationships/slideLayout" Target="../slideLayouts/slideLayout1700.xml"/><Relationship Id="rId5" Type="http://schemas.openxmlformats.org/officeDocument/2006/relationships/slideLayout" Target="../slideLayouts/slideLayout1694.xml"/><Relationship Id="rId10" Type="http://schemas.openxmlformats.org/officeDocument/2006/relationships/slideLayout" Target="../slideLayouts/slideLayout1699.xml"/><Relationship Id="rId4" Type="http://schemas.openxmlformats.org/officeDocument/2006/relationships/slideLayout" Target="../slideLayouts/slideLayout1693.xml"/><Relationship Id="rId9" Type="http://schemas.openxmlformats.org/officeDocument/2006/relationships/slideLayout" Target="../slideLayouts/slideLayout1698.xml"/></Relationships>
</file>

<file path=ppt/slideMasters/_rels/slideMaster149.xml.rels><?xml version="1.0" encoding="UTF-8" standalone="yes"?>
<Relationships xmlns="http://schemas.openxmlformats.org/package/2006/relationships"><Relationship Id="rId8" Type="http://schemas.openxmlformats.org/officeDocument/2006/relationships/slideLayout" Target="../slideLayouts/slideLayout1708.xml"/><Relationship Id="rId3" Type="http://schemas.openxmlformats.org/officeDocument/2006/relationships/slideLayout" Target="../slideLayouts/slideLayout1703.xml"/><Relationship Id="rId7" Type="http://schemas.openxmlformats.org/officeDocument/2006/relationships/slideLayout" Target="../slideLayouts/slideLayout1707.xml"/><Relationship Id="rId12" Type="http://schemas.openxmlformats.org/officeDocument/2006/relationships/theme" Target="../theme/theme149.xml"/><Relationship Id="rId2" Type="http://schemas.openxmlformats.org/officeDocument/2006/relationships/slideLayout" Target="../slideLayouts/slideLayout1702.xml"/><Relationship Id="rId1" Type="http://schemas.openxmlformats.org/officeDocument/2006/relationships/slideLayout" Target="../slideLayouts/slideLayout1701.xml"/><Relationship Id="rId6" Type="http://schemas.openxmlformats.org/officeDocument/2006/relationships/slideLayout" Target="../slideLayouts/slideLayout1706.xml"/><Relationship Id="rId11" Type="http://schemas.openxmlformats.org/officeDocument/2006/relationships/slideLayout" Target="../slideLayouts/slideLayout1711.xml"/><Relationship Id="rId5" Type="http://schemas.openxmlformats.org/officeDocument/2006/relationships/slideLayout" Target="../slideLayouts/slideLayout1705.xml"/><Relationship Id="rId10" Type="http://schemas.openxmlformats.org/officeDocument/2006/relationships/slideLayout" Target="../slideLayouts/slideLayout1710.xml"/><Relationship Id="rId4" Type="http://schemas.openxmlformats.org/officeDocument/2006/relationships/slideLayout" Target="../slideLayouts/slideLayout1704.xml"/><Relationship Id="rId9" Type="http://schemas.openxmlformats.org/officeDocument/2006/relationships/slideLayout" Target="../slideLayouts/slideLayout170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50.xml.rels><?xml version="1.0" encoding="UTF-8" standalone="yes"?>
<Relationships xmlns="http://schemas.openxmlformats.org/package/2006/relationships"><Relationship Id="rId8" Type="http://schemas.openxmlformats.org/officeDocument/2006/relationships/slideLayout" Target="../slideLayouts/slideLayout1719.xml"/><Relationship Id="rId13" Type="http://schemas.openxmlformats.org/officeDocument/2006/relationships/slideLayout" Target="../slideLayouts/slideLayout1724.xml"/><Relationship Id="rId3" Type="http://schemas.openxmlformats.org/officeDocument/2006/relationships/slideLayout" Target="../slideLayouts/slideLayout1714.xml"/><Relationship Id="rId7" Type="http://schemas.openxmlformats.org/officeDocument/2006/relationships/slideLayout" Target="../slideLayouts/slideLayout1718.xml"/><Relationship Id="rId12" Type="http://schemas.openxmlformats.org/officeDocument/2006/relationships/slideLayout" Target="../slideLayouts/slideLayout1723.xml"/><Relationship Id="rId2" Type="http://schemas.openxmlformats.org/officeDocument/2006/relationships/slideLayout" Target="../slideLayouts/slideLayout1713.xml"/><Relationship Id="rId1" Type="http://schemas.openxmlformats.org/officeDocument/2006/relationships/slideLayout" Target="../slideLayouts/slideLayout1712.xml"/><Relationship Id="rId6" Type="http://schemas.openxmlformats.org/officeDocument/2006/relationships/slideLayout" Target="../slideLayouts/slideLayout1717.xml"/><Relationship Id="rId11" Type="http://schemas.openxmlformats.org/officeDocument/2006/relationships/slideLayout" Target="../slideLayouts/slideLayout1722.xml"/><Relationship Id="rId5" Type="http://schemas.openxmlformats.org/officeDocument/2006/relationships/slideLayout" Target="../slideLayouts/slideLayout1716.xml"/><Relationship Id="rId10" Type="http://schemas.openxmlformats.org/officeDocument/2006/relationships/slideLayout" Target="../slideLayouts/slideLayout1721.xml"/><Relationship Id="rId4" Type="http://schemas.openxmlformats.org/officeDocument/2006/relationships/slideLayout" Target="../slideLayouts/slideLayout1715.xml"/><Relationship Id="rId9" Type="http://schemas.openxmlformats.org/officeDocument/2006/relationships/slideLayout" Target="../slideLayouts/slideLayout1720.xml"/><Relationship Id="rId14" Type="http://schemas.openxmlformats.org/officeDocument/2006/relationships/theme" Target="../theme/theme150.xml"/></Relationships>
</file>

<file path=ppt/slideMasters/_rels/slideMaster151.xml.rels><?xml version="1.0" encoding="UTF-8" standalone="yes"?>
<Relationships xmlns="http://schemas.openxmlformats.org/package/2006/relationships"><Relationship Id="rId8" Type="http://schemas.openxmlformats.org/officeDocument/2006/relationships/slideLayout" Target="../slideLayouts/slideLayout1732.xml"/><Relationship Id="rId3" Type="http://schemas.openxmlformats.org/officeDocument/2006/relationships/slideLayout" Target="../slideLayouts/slideLayout1727.xml"/><Relationship Id="rId7" Type="http://schemas.openxmlformats.org/officeDocument/2006/relationships/slideLayout" Target="../slideLayouts/slideLayout1731.xml"/><Relationship Id="rId12" Type="http://schemas.openxmlformats.org/officeDocument/2006/relationships/theme" Target="../theme/theme151.xml"/><Relationship Id="rId2" Type="http://schemas.openxmlformats.org/officeDocument/2006/relationships/slideLayout" Target="../slideLayouts/slideLayout1726.xml"/><Relationship Id="rId1" Type="http://schemas.openxmlformats.org/officeDocument/2006/relationships/slideLayout" Target="../slideLayouts/slideLayout1725.xml"/><Relationship Id="rId6" Type="http://schemas.openxmlformats.org/officeDocument/2006/relationships/slideLayout" Target="../slideLayouts/slideLayout1730.xml"/><Relationship Id="rId11" Type="http://schemas.openxmlformats.org/officeDocument/2006/relationships/slideLayout" Target="../slideLayouts/slideLayout1735.xml"/><Relationship Id="rId5" Type="http://schemas.openxmlformats.org/officeDocument/2006/relationships/slideLayout" Target="../slideLayouts/slideLayout1729.xml"/><Relationship Id="rId10" Type="http://schemas.openxmlformats.org/officeDocument/2006/relationships/slideLayout" Target="../slideLayouts/slideLayout1734.xml"/><Relationship Id="rId4" Type="http://schemas.openxmlformats.org/officeDocument/2006/relationships/slideLayout" Target="../slideLayouts/slideLayout1728.xml"/><Relationship Id="rId9" Type="http://schemas.openxmlformats.org/officeDocument/2006/relationships/slideLayout" Target="../slideLayouts/slideLayout1733.xml"/></Relationships>
</file>

<file path=ppt/slideMasters/_rels/slideMaster152.xml.rels><?xml version="1.0" encoding="UTF-8" standalone="yes"?>
<Relationships xmlns="http://schemas.openxmlformats.org/package/2006/relationships"><Relationship Id="rId8" Type="http://schemas.openxmlformats.org/officeDocument/2006/relationships/slideLayout" Target="../slideLayouts/slideLayout1743.xml"/><Relationship Id="rId3" Type="http://schemas.openxmlformats.org/officeDocument/2006/relationships/slideLayout" Target="../slideLayouts/slideLayout1738.xml"/><Relationship Id="rId7" Type="http://schemas.openxmlformats.org/officeDocument/2006/relationships/slideLayout" Target="../slideLayouts/slideLayout1742.xml"/><Relationship Id="rId12" Type="http://schemas.openxmlformats.org/officeDocument/2006/relationships/theme" Target="../theme/theme152.xml"/><Relationship Id="rId2" Type="http://schemas.openxmlformats.org/officeDocument/2006/relationships/slideLayout" Target="../slideLayouts/slideLayout1737.xml"/><Relationship Id="rId1" Type="http://schemas.openxmlformats.org/officeDocument/2006/relationships/slideLayout" Target="../slideLayouts/slideLayout1736.xml"/><Relationship Id="rId6" Type="http://schemas.openxmlformats.org/officeDocument/2006/relationships/slideLayout" Target="../slideLayouts/slideLayout1741.xml"/><Relationship Id="rId11" Type="http://schemas.openxmlformats.org/officeDocument/2006/relationships/slideLayout" Target="../slideLayouts/slideLayout1746.xml"/><Relationship Id="rId5" Type="http://schemas.openxmlformats.org/officeDocument/2006/relationships/slideLayout" Target="../slideLayouts/slideLayout1740.xml"/><Relationship Id="rId10" Type="http://schemas.openxmlformats.org/officeDocument/2006/relationships/slideLayout" Target="../slideLayouts/slideLayout1745.xml"/><Relationship Id="rId4" Type="http://schemas.openxmlformats.org/officeDocument/2006/relationships/slideLayout" Target="../slideLayouts/slideLayout1739.xml"/><Relationship Id="rId9" Type="http://schemas.openxmlformats.org/officeDocument/2006/relationships/slideLayout" Target="../slideLayouts/slideLayout1744.xml"/></Relationships>
</file>

<file path=ppt/slideMasters/_rels/slideMaster153.xml.rels><?xml version="1.0" encoding="UTF-8" standalone="yes"?>
<Relationships xmlns="http://schemas.openxmlformats.org/package/2006/relationships"><Relationship Id="rId8" Type="http://schemas.openxmlformats.org/officeDocument/2006/relationships/slideLayout" Target="../slideLayouts/slideLayout1754.xml"/><Relationship Id="rId3" Type="http://schemas.openxmlformats.org/officeDocument/2006/relationships/slideLayout" Target="../slideLayouts/slideLayout1749.xml"/><Relationship Id="rId7" Type="http://schemas.openxmlformats.org/officeDocument/2006/relationships/slideLayout" Target="../slideLayouts/slideLayout1753.xml"/><Relationship Id="rId12" Type="http://schemas.openxmlformats.org/officeDocument/2006/relationships/theme" Target="../theme/theme153.xml"/><Relationship Id="rId2" Type="http://schemas.openxmlformats.org/officeDocument/2006/relationships/slideLayout" Target="../slideLayouts/slideLayout1748.xml"/><Relationship Id="rId1" Type="http://schemas.openxmlformats.org/officeDocument/2006/relationships/slideLayout" Target="../slideLayouts/slideLayout1747.xml"/><Relationship Id="rId6" Type="http://schemas.openxmlformats.org/officeDocument/2006/relationships/slideLayout" Target="../slideLayouts/slideLayout1752.xml"/><Relationship Id="rId11" Type="http://schemas.openxmlformats.org/officeDocument/2006/relationships/slideLayout" Target="../slideLayouts/slideLayout1757.xml"/><Relationship Id="rId5" Type="http://schemas.openxmlformats.org/officeDocument/2006/relationships/slideLayout" Target="../slideLayouts/slideLayout1751.xml"/><Relationship Id="rId10" Type="http://schemas.openxmlformats.org/officeDocument/2006/relationships/slideLayout" Target="../slideLayouts/slideLayout1756.xml"/><Relationship Id="rId4" Type="http://schemas.openxmlformats.org/officeDocument/2006/relationships/slideLayout" Target="../slideLayouts/slideLayout1750.xml"/><Relationship Id="rId9" Type="http://schemas.openxmlformats.org/officeDocument/2006/relationships/slideLayout" Target="../slideLayouts/slideLayout1755.xml"/></Relationships>
</file>

<file path=ppt/slideMasters/_rels/slideMaster154.xml.rels><?xml version="1.0" encoding="UTF-8" standalone="yes"?>
<Relationships xmlns="http://schemas.openxmlformats.org/package/2006/relationships"><Relationship Id="rId8" Type="http://schemas.openxmlformats.org/officeDocument/2006/relationships/slideLayout" Target="../slideLayouts/slideLayout1765.xml"/><Relationship Id="rId3" Type="http://schemas.openxmlformats.org/officeDocument/2006/relationships/slideLayout" Target="../slideLayouts/slideLayout1760.xml"/><Relationship Id="rId7" Type="http://schemas.openxmlformats.org/officeDocument/2006/relationships/slideLayout" Target="../slideLayouts/slideLayout1764.xml"/><Relationship Id="rId12" Type="http://schemas.openxmlformats.org/officeDocument/2006/relationships/theme" Target="../theme/theme154.xml"/><Relationship Id="rId2" Type="http://schemas.openxmlformats.org/officeDocument/2006/relationships/slideLayout" Target="../slideLayouts/slideLayout1759.xml"/><Relationship Id="rId1" Type="http://schemas.openxmlformats.org/officeDocument/2006/relationships/slideLayout" Target="../slideLayouts/slideLayout1758.xml"/><Relationship Id="rId6" Type="http://schemas.openxmlformats.org/officeDocument/2006/relationships/slideLayout" Target="../slideLayouts/slideLayout1763.xml"/><Relationship Id="rId11" Type="http://schemas.openxmlformats.org/officeDocument/2006/relationships/slideLayout" Target="../slideLayouts/slideLayout1768.xml"/><Relationship Id="rId5" Type="http://schemas.openxmlformats.org/officeDocument/2006/relationships/slideLayout" Target="../slideLayouts/slideLayout1762.xml"/><Relationship Id="rId10" Type="http://schemas.openxmlformats.org/officeDocument/2006/relationships/slideLayout" Target="../slideLayouts/slideLayout1767.xml"/><Relationship Id="rId4" Type="http://schemas.openxmlformats.org/officeDocument/2006/relationships/slideLayout" Target="../slideLayouts/slideLayout1761.xml"/><Relationship Id="rId9" Type="http://schemas.openxmlformats.org/officeDocument/2006/relationships/slideLayout" Target="../slideLayouts/slideLayout1766.xml"/></Relationships>
</file>

<file path=ppt/slideMasters/_rels/slideMaster155.xml.rels><?xml version="1.0" encoding="UTF-8" standalone="yes"?>
<Relationships xmlns="http://schemas.openxmlformats.org/package/2006/relationships"><Relationship Id="rId8" Type="http://schemas.openxmlformats.org/officeDocument/2006/relationships/slideLayout" Target="../slideLayouts/slideLayout1776.xml"/><Relationship Id="rId3" Type="http://schemas.openxmlformats.org/officeDocument/2006/relationships/slideLayout" Target="../slideLayouts/slideLayout1771.xml"/><Relationship Id="rId7" Type="http://schemas.openxmlformats.org/officeDocument/2006/relationships/slideLayout" Target="../slideLayouts/slideLayout1775.xml"/><Relationship Id="rId12" Type="http://schemas.openxmlformats.org/officeDocument/2006/relationships/theme" Target="../theme/theme155.xml"/><Relationship Id="rId2" Type="http://schemas.openxmlformats.org/officeDocument/2006/relationships/slideLayout" Target="../slideLayouts/slideLayout1770.xml"/><Relationship Id="rId1" Type="http://schemas.openxmlformats.org/officeDocument/2006/relationships/slideLayout" Target="../slideLayouts/slideLayout1769.xml"/><Relationship Id="rId6" Type="http://schemas.openxmlformats.org/officeDocument/2006/relationships/slideLayout" Target="../slideLayouts/slideLayout1774.xml"/><Relationship Id="rId11" Type="http://schemas.openxmlformats.org/officeDocument/2006/relationships/slideLayout" Target="../slideLayouts/slideLayout1779.xml"/><Relationship Id="rId5" Type="http://schemas.openxmlformats.org/officeDocument/2006/relationships/slideLayout" Target="../slideLayouts/slideLayout1773.xml"/><Relationship Id="rId10" Type="http://schemas.openxmlformats.org/officeDocument/2006/relationships/slideLayout" Target="../slideLayouts/slideLayout1778.xml"/><Relationship Id="rId4" Type="http://schemas.openxmlformats.org/officeDocument/2006/relationships/slideLayout" Target="../slideLayouts/slideLayout1772.xml"/><Relationship Id="rId9" Type="http://schemas.openxmlformats.org/officeDocument/2006/relationships/slideLayout" Target="../slideLayouts/slideLayout1777.xml"/></Relationships>
</file>

<file path=ppt/slideMasters/_rels/slideMaster156.xml.rels><?xml version="1.0" encoding="UTF-8" standalone="yes"?>
<Relationships xmlns="http://schemas.openxmlformats.org/package/2006/relationships"><Relationship Id="rId8" Type="http://schemas.openxmlformats.org/officeDocument/2006/relationships/slideLayout" Target="../slideLayouts/slideLayout1787.xml"/><Relationship Id="rId3" Type="http://schemas.openxmlformats.org/officeDocument/2006/relationships/slideLayout" Target="../slideLayouts/slideLayout1782.xml"/><Relationship Id="rId7" Type="http://schemas.openxmlformats.org/officeDocument/2006/relationships/slideLayout" Target="../slideLayouts/slideLayout1786.xml"/><Relationship Id="rId12" Type="http://schemas.openxmlformats.org/officeDocument/2006/relationships/theme" Target="../theme/theme156.xml"/><Relationship Id="rId2" Type="http://schemas.openxmlformats.org/officeDocument/2006/relationships/slideLayout" Target="../slideLayouts/slideLayout1781.xml"/><Relationship Id="rId1" Type="http://schemas.openxmlformats.org/officeDocument/2006/relationships/slideLayout" Target="../slideLayouts/slideLayout1780.xml"/><Relationship Id="rId6" Type="http://schemas.openxmlformats.org/officeDocument/2006/relationships/slideLayout" Target="../slideLayouts/slideLayout1785.xml"/><Relationship Id="rId11" Type="http://schemas.openxmlformats.org/officeDocument/2006/relationships/slideLayout" Target="../slideLayouts/slideLayout1790.xml"/><Relationship Id="rId5" Type="http://schemas.openxmlformats.org/officeDocument/2006/relationships/slideLayout" Target="../slideLayouts/slideLayout1784.xml"/><Relationship Id="rId10" Type="http://schemas.openxmlformats.org/officeDocument/2006/relationships/slideLayout" Target="../slideLayouts/slideLayout1789.xml"/><Relationship Id="rId4" Type="http://schemas.openxmlformats.org/officeDocument/2006/relationships/slideLayout" Target="../slideLayouts/slideLayout1783.xml"/><Relationship Id="rId9" Type="http://schemas.openxmlformats.org/officeDocument/2006/relationships/slideLayout" Target="../slideLayouts/slideLayout1788.xml"/></Relationships>
</file>

<file path=ppt/slideMasters/_rels/slideMaster157.xml.rels><?xml version="1.0" encoding="UTF-8" standalone="yes"?>
<Relationships xmlns="http://schemas.openxmlformats.org/package/2006/relationships"><Relationship Id="rId8" Type="http://schemas.openxmlformats.org/officeDocument/2006/relationships/slideLayout" Target="../slideLayouts/slideLayout1798.xml"/><Relationship Id="rId3" Type="http://schemas.openxmlformats.org/officeDocument/2006/relationships/slideLayout" Target="../slideLayouts/slideLayout1793.xml"/><Relationship Id="rId7" Type="http://schemas.openxmlformats.org/officeDocument/2006/relationships/slideLayout" Target="../slideLayouts/slideLayout1797.xml"/><Relationship Id="rId12" Type="http://schemas.openxmlformats.org/officeDocument/2006/relationships/theme" Target="../theme/theme157.xml"/><Relationship Id="rId2" Type="http://schemas.openxmlformats.org/officeDocument/2006/relationships/slideLayout" Target="../slideLayouts/slideLayout1792.xml"/><Relationship Id="rId1" Type="http://schemas.openxmlformats.org/officeDocument/2006/relationships/slideLayout" Target="../slideLayouts/slideLayout1791.xml"/><Relationship Id="rId6" Type="http://schemas.openxmlformats.org/officeDocument/2006/relationships/slideLayout" Target="../slideLayouts/slideLayout1796.xml"/><Relationship Id="rId11" Type="http://schemas.openxmlformats.org/officeDocument/2006/relationships/slideLayout" Target="../slideLayouts/slideLayout1801.xml"/><Relationship Id="rId5" Type="http://schemas.openxmlformats.org/officeDocument/2006/relationships/slideLayout" Target="../slideLayouts/slideLayout1795.xml"/><Relationship Id="rId10" Type="http://schemas.openxmlformats.org/officeDocument/2006/relationships/slideLayout" Target="../slideLayouts/slideLayout1800.xml"/><Relationship Id="rId4" Type="http://schemas.openxmlformats.org/officeDocument/2006/relationships/slideLayout" Target="../slideLayouts/slideLayout1794.xml"/><Relationship Id="rId9" Type="http://schemas.openxmlformats.org/officeDocument/2006/relationships/slideLayout" Target="../slideLayouts/slideLayout1799.xml"/></Relationships>
</file>

<file path=ppt/slideMasters/_rels/slideMaster158.xml.rels><?xml version="1.0" encoding="UTF-8" standalone="yes"?>
<Relationships xmlns="http://schemas.openxmlformats.org/package/2006/relationships"><Relationship Id="rId8" Type="http://schemas.openxmlformats.org/officeDocument/2006/relationships/slideLayout" Target="../slideLayouts/slideLayout1809.xml"/><Relationship Id="rId3" Type="http://schemas.openxmlformats.org/officeDocument/2006/relationships/slideLayout" Target="../slideLayouts/slideLayout1804.xml"/><Relationship Id="rId7" Type="http://schemas.openxmlformats.org/officeDocument/2006/relationships/slideLayout" Target="../slideLayouts/slideLayout1808.xml"/><Relationship Id="rId12" Type="http://schemas.openxmlformats.org/officeDocument/2006/relationships/theme" Target="../theme/theme158.xml"/><Relationship Id="rId2" Type="http://schemas.openxmlformats.org/officeDocument/2006/relationships/slideLayout" Target="../slideLayouts/slideLayout1803.xml"/><Relationship Id="rId1" Type="http://schemas.openxmlformats.org/officeDocument/2006/relationships/slideLayout" Target="../slideLayouts/slideLayout1802.xml"/><Relationship Id="rId6" Type="http://schemas.openxmlformats.org/officeDocument/2006/relationships/slideLayout" Target="../slideLayouts/slideLayout1807.xml"/><Relationship Id="rId11" Type="http://schemas.openxmlformats.org/officeDocument/2006/relationships/slideLayout" Target="../slideLayouts/slideLayout1812.xml"/><Relationship Id="rId5" Type="http://schemas.openxmlformats.org/officeDocument/2006/relationships/slideLayout" Target="../slideLayouts/slideLayout1806.xml"/><Relationship Id="rId10" Type="http://schemas.openxmlformats.org/officeDocument/2006/relationships/slideLayout" Target="../slideLayouts/slideLayout1811.xml"/><Relationship Id="rId4" Type="http://schemas.openxmlformats.org/officeDocument/2006/relationships/slideLayout" Target="../slideLayouts/slideLayout1805.xml"/><Relationship Id="rId9" Type="http://schemas.openxmlformats.org/officeDocument/2006/relationships/slideLayout" Target="../slideLayouts/slideLayout1810.xml"/></Relationships>
</file>

<file path=ppt/slideMasters/_rels/slideMaster159.xml.rels><?xml version="1.0" encoding="UTF-8" standalone="yes"?>
<Relationships xmlns="http://schemas.openxmlformats.org/package/2006/relationships"><Relationship Id="rId8" Type="http://schemas.openxmlformats.org/officeDocument/2006/relationships/slideLayout" Target="../slideLayouts/slideLayout1820.xml"/><Relationship Id="rId13" Type="http://schemas.openxmlformats.org/officeDocument/2006/relationships/theme" Target="../theme/theme159.xml"/><Relationship Id="rId3" Type="http://schemas.openxmlformats.org/officeDocument/2006/relationships/slideLayout" Target="../slideLayouts/slideLayout1815.xml"/><Relationship Id="rId7" Type="http://schemas.openxmlformats.org/officeDocument/2006/relationships/slideLayout" Target="../slideLayouts/slideLayout1819.xml"/><Relationship Id="rId12" Type="http://schemas.openxmlformats.org/officeDocument/2006/relationships/slideLayout" Target="../slideLayouts/slideLayout1824.xml"/><Relationship Id="rId2" Type="http://schemas.openxmlformats.org/officeDocument/2006/relationships/slideLayout" Target="../slideLayouts/slideLayout1814.xml"/><Relationship Id="rId1" Type="http://schemas.openxmlformats.org/officeDocument/2006/relationships/slideLayout" Target="../slideLayouts/slideLayout1813.xml"/><Relationship Id="rId6" Type="http://schemas.openxmlformats.org/officeDocument/2006/relationships/slideLayout" Target="../slideLayouts/slideLayout1818.xml"/><Relationship Id="rId11" Type="http://schemas.openxmlformats.org/officeDocument/2006/relationships/slideLayout" Target="../slideLayouts/slideLayout1823.xml"/><Relationship Id="rId5" Type="http://schemas.openxmlformats.org/officeDocument/2006/relationships/slideLayout" Target="../slideLayouts/slideLayout1817.xml"/><Relationship Id="rId10" Type="http://schemas.openxmlformats.org/officeDocument/2006/relationships/slideLayout" Target="../slideLayouts/slideLayout1822.xml"/><Relationship Id="rId4" Type="http://schemas.openxmlformats.org/officeDocument/2006/relationships/slideLayout" Target="../slideLayouts/slideLayout1816.xml"/><Relationship Id="rId9" Type="http://schemas.openxmlformats.org/officeDocument/2006/relationships/slideLayout" Target="../slideLayouts/slideLayout182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6.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60.xml.rels><?xml version="1.0" encoding="UTF-8" standalone="yes"?>
<Relationships xmlns="http://schemas.openxmlformats.org/package/2006/relationships"><Relationship Id="rId8" Type="http://schemas.openxmlformats.org/officeDocument/2006/relationships/slideLayout" Target="../slideLayouts/slideLayout1832.xml"/><Relationship Id="rId3" Type="http://schemas.openxmlformats.org/officeDocument/2006/relationships/slideLayout" Target="../slideLayouts/slideLayout1827.xml"/><Relationship Id="rId7" Type="http://schemas.openxmlformats.org/officeDocument/2006/relationships/slideLayout" Target="../slideLayouts/slideLayout1831.xml"/><Relationship Id="rId12" Type="http://schemas.openxmlformats.org/officeDocument/2006/relationships/theme" Target="../theme/theme160.xml"/><Relationship Id="rId2" Type="http://schemas.openxmlformats.org/officeDocument/2006/relationships/slideLayout" Target="../slideLayouts/slideLayout1826.xml"/><Relationship Id="rId1" Type="http://schemas.openxmlformats.org/officeDocument/2006/relationships/slideLayout" Target="../slideLayouts/slideLayout1825.xml"/><Relationship Id="rId6" Type="http://schemas.openxmlformats.org/officeDocument/2006/relationships/slideLayout" Target="../slideLayouts/slideLayout1830.xml"/><Relationship Id="rId11" Type="http://schemas.openxmlformats.org/officeDocument/2006/relationships/slideLayout" Target="../slideLayouts/slideLayout1835.xml"/><Relationship Id="rId5" Type="http://schemas.openxmlformats.org/officeDocument/2006/relationships/slideLayout" Target="../slideLayouts/slideLayout1829.xml"/><Relationship Id="rId10" Type="http://schemas.openxmlformats.org/officeDocument/2006/relationships/slideLayout" Target="../slideLayouts/slideLayout1834.xml"/><Relationship Id="rId4" Type="http://schemas.openxmlformats.org/officeDocument/2006/relationships/slideLayout" Target="../slideLayouts/slideLayout1828.xml"/><Relationship Id="rId9" Type="http://schemas.openxmlformats.org/officeDocument/2006/relationships/slideLayout" Target="../slideLayouts/slideLayout1833.xml"/></Relationships>
</file>

<file path=ppt/slideMasters/_rels/slideMaster161.xml.rels><?xml version="1.0" encoding="UTF-8" standalone="yes"?>
<Relationships xmlns="http://schemas.openxmlformats.org/package/2006/relationships"><Relationship Id="rId8" Type="http://schemas.openxmlformats.org/officeDocument/2006/relationships/slideLayout" Target="../slideLayouts/slideLayout1843.xml"/><Relationship Id="rId3" Type="http://schemas.openxmlformats.org/officeDocument/2006/relationships/slideLayout" Target="../slideLayouts/slideLayout1838.xml"/><Relationship Id="rId7" Type="http://schemas.openxmlformats.org/officeDocument/2006/relationships/slideLayout" Target="../slideLayouts/slideLayout1842.xml"/><Relationship Id="rId12" Type="http://schemas.openxmlformats.org/officeDocument/2006/relationships/theme" Target="../theme/theme161.xml"/><Relationship Id="rId2" Type="http://schemas.openxmlformats.org/officeDocument/2006/relationships/slideLayout" Target="../slideLayouts/slideLayout1837.xml"/><Relationship Id="rId1" Type="http://schemas.openxmlformats.org/officeDocument/2006/relationships/slideLayout" Target="../slideLayouts/slideLayout1836.xml"/><Relationship Id="rId6" Type="http://schemas.openxmlformats.org/officeDocument/2006/relationships/slideLayout" Target="../slideLayouts/slideLayout1841.xml"/><Relationship Id="rId11" Type="http://schemas.openxmlformats.org/officeDocument/2006/relationships/slideLayout" Target="../slideLayouts/slideLayout1846.xml"/><Relationship Id="rId5" Type="http://schemas.openxmlformats.org/officeDocument/2006/relationships/slideLayout" Target="../slideLayouts/slideLayout1840.xml"/><Relationship Id="rId10" Type="http://schemas.openxmlformats.org/officeDocument/2006/relationships/slideLayout" Target="../slideLayouts/slideLayout1845.xml"/><Relationship Id="rId4" Type="http://schemas.openxmlformats.org/officeDocument/2006/relationships/slideLayout" Target="../slideLayouts/slideLayout1839.xml"/><Relationship Id="rId9" Type="http://schemas.openxmlformats.org/officeDocument/2006/relationships/slideLayout" Target="../slideLayouts/slideLayout1844.xml"/></Relationships>
</file>

<file path=ppt/slideMasters/_rels/slideMaster162.xml.rels><?xml version="1.0" encoding="UTF-8" standalone="yes"?>
<Relationships xmlns="http://schemas.openxmlformats.org/package/2006/relationships"><Relationship Id="rId8" Type="http://schemas.openxmlformats.org/officeDocument/2006/relationships/slideLayout" Target="../slideLayouts/slideLayout1854.xml"/><Relationship Id="rId13" Type="http://schemas.openxmlformats.org/officeDocument/2006/relationships/theme" Target="../theme/theme162.xml"/><Relationship Id="rId3" Type="http://schemas.openxmlformats.org/officeDocument/2006/relationships/slideLayout" Target="../slideLayouts/slideLayout1849.xml"/><Relationship Id="rId7" Type="http://schemas.openxmlformats.org/officeDocument/2006/relationships/slideLayout" Target="../slideLayouts/slideLayout1853.xml"/><Relationship Id="rId12" Type="http://schemas.openxmlformats.org/officeDocument/2006/relationships/slideLayout" Target="../slideLayouts/slideLayout1858.xml"/><Relationship Id="rId2" Type="http://schemas.openxmlformats.org/officeDocument/2006/relationships/slideLayout" Target="../slideLayouts/slideLayout1848.xml"/><Relationship Id="rId1" Type="http://schemas.openxmlformats.org/officeDocument/2006/relationships/slideLayout" Target="../slideLayouts/slideLayout1847.xml"/><Relationship Id="rId6" Type="http://schemas.openxmlformats.org/officeDocument/2006/relationships/slideLayout" Target="../slideLayouts/slideLayout1852.xml"/><Relationship Id="rId11" Type="http://schemas.openxmlformats.org/officeDocument/2006/relationships/slideLayout" Target="../slideLayouts/slideLayout1857.xml"/><Relationship Id="rId5" Type="http://schemas.openxmlformats.org/officeDocument/2006/relationships/slideLayout" Target="../slideLayouts/slideLayout1851.xml"/><Relationship Id="rId10" Type="http://schemas.openxmlformats.org/officeDocument/2006/relationships/slideLayout" Target="../slideLayouts/slideLayout1856.xml"/><Relationship Id="rId4" Type="http://schemas.openxmlformats.org/officeDocument/2006/relationships/slideLayout" Target="../slideLayouts/slideLayout1850.xml"/><Relationship Id="rId9" Type="http://schemas.openxmlformats.org/officeDocument/2006/relationships/slideLayout" Target="../slideLayouts/slideLayout1855.xml"/></Relationships>
</file>

<file path=ppt/slideMasters/_rels/slideMaster163.xml.rels><?xml version="1.0" encoding="UTF-8" standalone="yes"?>
<Relationships xmlns="http://schemas.openxmlformats.org/package/2006/relationships"><Relationship Id="rId8" Type="http://schemas.openxmlformats.org/officeDocument/2006/relationships/slideLayout" Target="../slideLayouts/slideLayout1866.xml"/><Relationship Id="rId3" Type="http://schemas.openxmlformats.org/officeDocument/2006/relationships/slideLayout" Target="../slideLayouts/slideLayout1861.xml"/><Relationship Id="rId7" Type="http://schemas.openxmlformats.org/officeDocument/2006/relationships/slideLayout" Target="../slideLayouts/slideLayout1865.xml"/><Relationship Id="rId12" Type="http://schemas.openxmlformats.org/officeDocument/2006/relationships/theme" Target="../theme/theme163.xml"/><Relationship Id="rId2" Type="http://schemas.openxmlformats.org/officeDocument/2006/relationships/slideLayout" Target="../slideLayouts/slideLayout1860.xml"/><Relationship Id="rId1" Type="http://schemas.openxmlformats.org/officeDocument/2006/relationships/slideLayout" Target="../slideLayouts/slideLayout1859.xml"/><Relationship Id="rId6" Type="http://schemas.openxmlformats.org/officeDocument/2006/relationships/slideLayout" Target="../slideLayouts/slideLayout1864.xml"/><Relationship Id="rId11" Type="http://schemas.openxmlformats.org/officeDocument/2006/relationships/slideLayout" Target="../slideLayouts/slideLayout1869.xml"/><Relationship Id="rId5" Type="http://schemas.openxmlformats.org/officeDocument/2006/relationships/slideLayout" Target="../slideLayouts/slideLayout1863.xml"/><Relationship Id="rId10" Type="http://schemas.openxmlformats.org/officeDocument/2006/relationships/slideLayout" Target="../slideLayouts/slideLayout1868.xml"/><Relationship Id="rId4" Type="http://schemas.openxmlformats.org/officeDocument/2006/relationships/slideLayout" Target="../slideLayouts/slideLayout1862.xml"/><Relationship Id="rId9" Type="http://schemas.openxmlformats.org/officeDocument/2006/relationships/slideLayout" Target="../slideLayouts/slideLayout1867.xml"/></Relationships>
</file>

<file path=ppt/slideMasters/_rels/slideMaster164.xml.rels><?xml version="1.0" encoding="UTF-8" standalone="yes"?>
<Relationships xmlns="http://schemas.openxmlformats.org/package/2006/relationships"><Relationship Id="rId8" Type="http://schemas.openxmlformats.org/officeDocument/2006/relationships/slideLayout" Target="../slideLayouts/slideLayout1877.xml"/><Relationship Id="rId3" Type="http://schemas.openxmlformats.org/officeDocument/2006/relationships/slideLayout" Target="../slideLayouts/slideLayout1872.xml"/><Relationship Id="rId7" Type="http://schemas.openxmlformats.org/officeDocument/2006/relationships/slideLayout" Target="../slideLayouts/slideLayout1876.xml"/><Relationship Id="rId12" Type="http://schemas.openxmlformats.org/officeDocument/2006/relationships/theme" Target="../theme/theme164.xml"/><Relationship Id="rId2" Type="http://schemas.openxmlformats.org/officeDocument/2006/relationships/slideLayout" Target="../slideLayouts/slideLayout1871.xml"/><Relationship Id="rId1" Type="http://schemas.openxmlformats.org/officeDocument/2006/relationships/slideLayout" Target="../slideLayouts/slideLayout1870.xml"/><Relationship Id="rId6" Type="http://schemas.openxmlformats.org/officeDocument/2006/relationships/slideLayout" Target="../slideLayouts/slideLayout1875.xml"/><Relationship Id="rId11" Type="http://schemas.openxmlformats.org/officeDocument/2006/relationships/slideLayout" Target="../slideLayouts/slideLayout1880.xml"/><Relationship Id="rId5" Type="http://schemas.openxmlformats.org/officeDocument/2006/relationships/slideLayout" Target="../slideLayouts/slideLayout1874.xml"/><Relationship Id="rId10" Type="http://schemas.openxmlformats.org/officeDocument/2006/relationships/slideLayout" Target="../slideLayouts/slideLayout1879.xml"/><Relationship Id="rId4" Type="http://schemas.openxmlformats.org/officeDocument/2006/relationships/slideLayout" Target="../slideLayouts/slideLayout1873.xml"/><Relationship Id="rId9" Type="http://schemas.openxmlformats.org/officeDocument/2006/relationships/slideLayout" Target="../slideLayouts/slideLayout1878.xml"/></Relationships>
</file>

<file path=ppt/slideMasters/_rels/slideMaster165.xml.rels><?xml version="1.0" encoding="UTF-8" standalone="yes"?>
<Relationships xmlns="http://schemas.openxmlformats.org/package/2006/relationships"><Relationship Id="rId8" Type="http://schemas.openxmlformats.org/officeDocument/2006/relationships/slideLayout" Target="../slideLayouts/slideLayout1888.xml"/><Relationship Id="rId3" Type="http://schemas.openxmlformats.org/officeDocument/2006/relationships/slideLayout" Target="../slideLayouts/slideLayout1883.xml"/><Relationship Id="rId7" Type="http://schemas.openxmlformats.org/officeDocument/2006/relationships/slideLayout" Target="../slideLayouts/slideLayout1887.xml"/><Relationship Id="rId12" Type="http://schemas.openxmlformats.org/officeDocument/2006/relationships/theme" Target="../theme/theme165.xml"/><Relationship Id="rId2" Type="http://schemas.openxmlformats.org/officeDocument/2006/relationships/slideLayout" Target="../slideLayouts/slideLayout1882.xml"/><Relationship Id="rId1" Type="http://schemas.openxmlformats.org/officeDocument/2006/relationships/slideLayout" Target="../slideLayouts/slideLayout1881.xml"/><Relationship Id="rId6" Type="http://schemas.openxmlformats.org/officeDocument/2006/relationships/slideLayout" Target="../slideLayouts/slideLayout1886.xml"/><Relationship Id="rId11" Type="http://schemas.openxmlformats.org/officeDocument/2006/relationships/slideLayout" Target="../slideLayouts/slideLayout1891.xml"/><Relationship Id="rId5" Type="http://schemas.openxmlformats.org/officeDocument/2006/relationships/slideLayout" Target="../slideLayouts/slideLayout1885.xml"/><Relationship Id="rId10" Type="http://schemas.openxmlformats.org/officeDocument/2006/relationships/slideLayout" Target="../slideLayouts/slideLayout1890.xml"/><Relationship Id="rId4" Type="http://schemas.openxmlformats.org/officeDocument/2006/relationships/slideLayout" Target="../slideLayouts/slideLayout1884.xml"/><Relationship Id="rId9" Type="http://schemas.openxmlformats.org/officeDocument/2006/relationships/slideLayout" Target="../slideLayouts/slideLayout1889.xml"/></Relationships>
</file>

<file path=ppt/slideMasters/_rels/slideMaster166.xml.rels><?xml version="1.0" encoding="UTF-8" standalone="yes"?>
<Relationships xmlns="http://schemas.openxmlformats.org/package/2006/relationships"><Relationship Id="rId8" Type="http://schemas.openxmlformats.org/officeDocument/2006/relationships/slideLayout" Target="../slideLayouts/slideLayout1899.xml"/><Relationship Id="rId13" Type="http://schemas.openxmlformats.org/officeDocument/2006/relationships/slideLayout" Target="../slideLayouts/slideLayout1904.xml"/><Relationship Id="rId3" Type="http://schemas.openxmlformats.org/officeDocument/2006/relationships/slideLayout" Target="../slideLayouts/slideLayout1894.xml"/><Relationship Id="rId7" Type="http://schemas.openxmlformats.org/officeDocument/2006/relationships/slideLayout" Target="../slideLayouts/slideLayout1898.xml"/><Relationship Id="rId12" Type="http://schemas.openxmlformats.org/officeDocument/2006/relationships/slideLayout" Target="../slideLayouts/slideLayout1903.xml"/><Relationship Id="rId2" Type="http://schemas.openxmlformats.org/officeDocument/2006/relationships/slideLayout" Target="../slideLayouts/slideLayout1893.xml"/><Relationship Id="rId1" Type="http://schemas.openxmlformats.org/officeDocument/2006/relationships/slideLayout" Target="../slideLayouts/slideLayout1892.xml"/><Relationship Id="rId6" Type="http://schemas.openxmlformats.org/officeDocument/2006/relationships/slideLayout" Target="../slideLayouts/slideLayout1897.xml"/><Relationship Id="rId11" Type="http://schemas.openxmlformats.org/officeDocument/2006/relationships/slideLayout" Target="../slideLayouts/slideLayout1902.xml"/><Relationship Id="rId5" Type="http://schemas.openxmlformats.org/officeDocument/2006/relationships/slideLayout" Target="../slideLayouts/slideLayout1896.xml"/><Relationship Id="rId10" Type="http://schemas.openxmlformats.org/officeDocument/2006/relationships/slideLayout" Target="../slideLayouts/slideLayout1901.xml"/><Relationship Id="rId4" Type="http://schemas.openxmlformats.org/officeDocument/2006/relationships/slideLayout" Target="../slideLayouts/slideLayout1895.xml"/><Relationship Id="rId9" Type="http://schemas.openxmlformats.org/officeDocument/2006/relationships/slideLayout" Target="../slideLayouts/slideLayout1900.xml"/><Relationship Id="rId14" Type="http://schemas.openxmlformats.org/officeDocument/2006/relationships/theme" Target="../theme/theme166.xml"/></Relationships>
</file>

<file path=ppt/slideMasters/_rels/slideMaster167.xml.rels><?xml version="1.0" encoding="UTF-8" standalone="yes"?>
<Relationships xmlns="http://schemas.openxmlformats.org/package/2006/relationships"><Relationship Id="rId8" Type="http://schemas.openxmlformats.org/officeDocument/2006/relationships/slideLayout" Target="../slideLayouts/slideLayout1912.xml"/><Relationship Id="rId3" Type="http://schemas.openxmlformats.org/officeDocument/2006/relationships/slideLayout" Target="../slideLayouts/slideLayout1907.xml"/><Relationship Id="rId7" Type="http://schemas.openxmlformats.org/officeDocument/2006/relationships/slideLayout" Target="../slideLayouts/slideLayout1911.xml"/><Relationship Id="rId12" Type="http://schemas.openxmlformats.org/officeDocument/2006/relationships/theme" Target="../theme/theme167.xml"/><Relationship Id="rId2" Type="http://schemas.openxmlformats.org/officeDocument/2006/relationships/slideLayout" Target="../slideLayouts/slideLayout1906.xml"/><Relationship Id="rId1" Type="http://schemas.openxmlformats.org/officeDocument/2006/relationships/slideLayout" Target="../slideLayouts/slideLayout1905.xml"/><Relationship Id="rId6" Type="http://schemas.openxmlformats.org/officeDocument/2006/relationships/slideLayout" Target="../slideLayouts/slideLayout1910.xml"/><Relationship Id="rId11" Type="http://schemas.openxmlformats.org/officeDocument/2006/relationships/slideLayout" Target="../slideLayouts/slideLayout1915.xml"/><Relationship Id="rId5" Type="http://schemas.openxmlformats.org/officeDocument/2006/relationships/slideLayout" Target="../slideLayouts/slideLayout1909.xml"/><Relationship Id="rId10" Type="http://schemas.openxmlformats.org/officeDocument/2006/relationships/slideLayout" Target="../slideLayouts/slideLayout1914.xml"/><Relationship Id="rId4" Type="http://schemas.openxmlformats.org/officeDocument/2006/relationships/slideLayout" Target="../slideLayouts/slideLayout1908.xml"/><Relationship Id="rId9" Type="http://schemas.openxmlformats.org/officeDocument/2006/relationships/slideLayout" Target="../slideLayouts/slideLayout1913.xml"/></Relationships>
</file>

<file path=ppt/slideMasters/_rels/slideMaster168.xml.rels><?xml version="1.0" encoding="UTF-8" standalone="yes"?>
<Relationships xmlns="http://schemas.openxmlformats.org/package/2006/relationships"><Relationship Id="rId8" Type="http://schemas.openxmlformats.org/officeDocument/2006/relationships/slideLayout" Target="../slideLayouts/slideLayout1923.xml"/><Relationship Id="rId3" Type="http://schemas.openxmlformats.org/officeDocument/2006/relationships/slideLayout" Target="../slideLayouts/slideLayout1918.xml"/><Relationship Id="rId7" Type="http://schemas.openxmlformats.org/officeDocument/2006/relationships/slideLayout" Target="../slideLayouts/slideLayout1922.xml"/><Relationship Id="rId12" Type="http://schemas.openxmlformats.org/officeDocument/2006/relationships/theme" Target="../theme/theme168.xml"/><Relationship Id="rId2" Type="http://schemas.openxmlformats.org/officeDocument/2006/relationships/slideLayout" Target="../slideLayouts/slideLayout1917.xml"/><Relationship Id="rId1" Type="http://schemas.openxmlformats.org/officeDocument/2006/relationships/slideLayout" Target="../slideLayouts/slideLayout1916.xml"/><Relationship Id="rId6" Type="http://schemas.openxmlformats.org/officeDocument/2006/relationships/slideLayout" Target="../slideLayouts/slideLayout1921.xml"/><Relationship Id="rId11" Type="http://schemas.openxmlformats.org/officeDocument/2006/relationships/slideLayout" Target="../slideLayouts/slideLayout1926.xml"/><Relationship Id="rId5" Type="http://schemas.openxmlformats.org/officeDocument/2006/relationships/slideLayout" Target="../slideLayouts/slideLayout1920.xml"/><Relationship Id="rId10" Type="http://schemas.openxmlformats.org/officeDocument/2006/relationships/slideLayout" Target="../slideLayouts/slideLayout1925.xml"/><Relationship Id="rId4" Type="http://schemas.openxmlformats.org/officeDocument/2006/relationships/slideLayout" Target="../slideLayouts/slideLayout1919.xml"/><Relationship Id="rId9" Type="http://schemas.openxmlformats.org/officeDocument/2006/relationships/slideLayout" Target="../slideLayouts/slideLayout1924.xml"/></Relationships>
</file>

<file path=ppt/slideMasters/_rels/slideMaster169.xml.rels><?xml version="1.0" encoding="UTF-8" standalone="yes"?>
<Relationships xmlns="http://schemas.openxmlformats.org/package/2006/relationships"><Relationship Id="rId8" Type="http://schemas.openxmlformats.org/officeDocument/2006/relationships/slideLayout" Target="../slideLayouts/slideLayout1934.xml"/><Relationship Id="rId3" Type="http://schemas.openxmlformats.org/officeDocument/2006/relationships/slideLayout" Target="../slideLayouts/slideLayout1929.xml"/><Relationship Id="rId7" Type="http://schemas.openxmlformats.org/officeDocument/2006/relationships/slideLayout" Target="../slideLayouts/slideLayout1933.xml"/><Relationship Id="rId12" Type="http://schemas.openxmlformats.org/officeDocument/2006/relationships/theme" Target="../theme/theme169.xml"/><Relationship Id="rId2" Type="http://schemas.openxmlformats.org/officeDocument/2006/relationships/slideLayout" Target="../slideLayouts/slideLayout1928.xml"/><Relationship Id="rId1" Type="http://schemas.openxmlformats.org/officeDocument/2006/relationships/slideLayout" Target="../slideLayouts/slideLayout1927.xml"/><Relationship Id="rId6" Type="http://schemas.openxmlformats.org/officeDocument/2006/relationships/slideLayout" Target="../slideLayouts/slideLayout1932.xml"/><Relationship Id="rId11" Type="http://schemas.openxmlformats.org/officeDocument/2006/relationships/slideLayout" Target="../slideLayouts/slideLayout1937.xml"/><Relationship Id="rId5" Type="http://schemas.openxmlformats.org/officeDocument/2006/relationships/slideLayout" Target="../slideLayouts/slideLayout1931.xml"/><Relationship Id="rId10" Type="http://schemas.openxmlformats.org/officeDocument/2006/relationships/slideLayout" Target="../slideLayouts/slideLayout1936.xml"/><Relationship Id="rId4" Type="http://schemas.openxmlformats.org/officeDocument/2006/relationships/slideLayout" Target="../slideLayouts/slideLayout1930.xml"/><Relationship Id="rId9" Type="http://schemas.openxmlformats.org/officeDocument/2006/relationships/slideLayout" Target="../slideLayouts/slideLayout193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7.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70.xml.rels><?xml version="1.0" encoding="UTF-8" standalone="yes"?>
<Relationships xmlns="http://schemas.openxmlformats.org/package/2006/relationships"><Relationship Id="rId8" Type="http://schemas.openxmlformats.org/officeDocument/2006/relationships/slideLayout" Target="../slideLayouts/slideLayout1945.xml"/><Relationship Id="rId3" Type="http://schemas.openxmlformats.org/officeDocument/2006/relationships/slideLayout" Target="../slideLayouts/slideLayout1940.xml"/><Relationship Id="rId7" Type="http://schemas.openxmlformats.org/officeDocument/2006/relationships/slideLayout" Target="../slideLayouts/slideLayout1944.xml"/><Relationship Id="rId12" Type="http://schemas.openxmlformats.org/officeDocument/2006/relationships/theme" Target="../theme/theme170.xml"/><Relationship Id="rId2" Type="http://schemas.openxmlformats.org/officeDocument/2006/relationships/slideLayout" Target="../slideLayouts/slideLayout1939.xml"/><Relationship Id="rId1" Type="http://schemas.openxmlformats.org/officeDocument/2006/relationships/slideLayout" Target="../slideLayouts/slideLayout1938.xml"/><Relationship Id="rId6" Type="http://schemas.openxmlformats.org/officeDocument/2006/relationships/slideLayout" Target="../slideLayouts/slideLayout1943.xml"/><Relationship Id="rId11" Type="http://schemas.openxmlformats.org/officeDocument/2006/relationships/slideLayout" Target="../slideLayouts/slideLayout1948.xml"/><Relationship Id="rId5" Type="http://schemas.openxmlformats.org/officeDocument/2006/relationships/slideLayout" Target="../slideLayouts/slideLayout1942.xml"/><Relationship Id="rId10" Type="http://schemas.openxmlformats.org/officeDocument/2006/relationships/slideLayout" Target="../slideLayouts/slideLayout1947.xml"/><Relationship Id="rId4" Type="http://schemas.openxmlformats.org/officeDocument/2006/relationships/slideLayout" Target="../slideLayouts/slideLayout1941.xml"/><Relationship Id="rId9" Type="http://schemas.openxmlformats.org/officeDocument/2006/relationships/slideLayout" Target="../slideLayouts/slideLayout1946.xml"/></Relationships>
</file>

<file path=ppt/slideMasters/_rels/slideMaster171.xml.rels><?xml version="1.0" encoding="UTF-8" standalone="yes"?>
<Relationships xmlns="http://schemas.openxmlformats.org/package/2006/relationships"><Relationship Id="rId8" Type="http://schemas.openxmlformats.org/officeDocument/2006/relationships/slideLayout" Target="../slideLayouts/slideLayout1956.xml"/><Relationship Id="rId3" Type="http://schemas.openxmlformats.org/officeDocument/2006/relationships/slideLayout" Target="../slideLayouts/slideLayout1951.xml"/><Relationship Id="rId7" Type="http://schemas.openxmlformats.org/officeDocument/2006/relationships/slideLayout" Target="../slideLayouts/slideLayout1955.xml"/><Relationship Id="rId12" Type="http://schemas.openxmlformats.org/officeDocument/2006/relationships/theme" Target="../theme/theme171.xml"/><Relationship Id="rId2" Type="http://schemas.openxmlformats.org/officeDocument/2006/relationships/slideLayout" Target="../slideLayouts/slideLayout1950.xml"/><Relationship Id="rId1" Type="http://schemas.openxmlformats.org/officeDocument/2006/relationships/slideLayout" Target="../slideLayouts/slideLayout1949.xml"/><Relationship Id="rId6" Type="http://schemas.openxmlformats.org/officeDocument/2006/relationships/slideLayout" Target="../slideLayouts/slideLayout1954.xml"/><Relationship Id="rId11" Type="http://schemas.openxmlformats.org/officeDocument/2006/relationships/slideLayout" Target="../slideLayouts/slideLayout1959.xml"/><Relationship Id="rId5" Type="http://schemas.openxmlformats.org/officeDocument/2006/relationships/slideLayout" Target="../slideLayouts/slideLayout1953.xml"/><Relationship Id="rId10" Type="http://schemas.openxmlformats.org/officeDocument/2006/relationships/slideLayout" Target="../slideLayouts/slideLayout1958.xml"/><Relationship Id="rId4" Type="http://schemas.openxmlformats.org/officeDocument/2006/relationships/slideLayout" Target="../slideLayouts/slideLayout1952.xml"/><Relationship Id="rId9" Type="http://schemas.openxmlformats.org/officeDocument/2006/relationships/slideLayout" Target="../slideLayouts/slideLayout1957.xml"/></Relationships>
</file>

<file path=ppt/slideMasters/_rels/slideMaster172.xml.rels><?xml version="1.0" encoding="UTF-8" standalone="yes"?>
<Relationships xmlns="http://schemas.openxmlformats.org/package/2006/relationships"><Relationship Id="rId8" Type="http://schemas.openxmlformats.org/officeDocument/2006/relationships/slideLayout" Target="../slideLayouts/slideLayout1967.xml"/><Relationship Id="rId3" Type="http://schemas.openxmlformats.org/officeDocument/2006/relationships/slideLayout" Target="../slideLayouts/slideLayout1962.xml"/><Relationship Id="rId7" Type="http://schemas.openxmlformats.org/officeDocument/2006/relationships/slideLayout" Target="../slideLayouts/slideLayout1966.xml"/><Relationship Id="rId12" Type="http://schemas.openxmlformats.org/officeDocument/2006/relationships/theme" Target="../theme/theme172.xml"/><Relationship Id="rId2" Type="http://schemas.openxmlformats.org/officeDocument/2006/relationships/slideLayout" Target="../slideLayouts/slideLayout1961.xml"/><Relationship Id="rId1" Type="http://schemas.openxmlformats.org/officeDocument/2006/relationships/slideLayout" Target="../slideLayouts/slideLayout1960.xml"/><Relationship Id="rId6" Type="http://schemas.openxmlformats.org/officeDocument/2006/relationships/slideLayout" Target="../slideLayouts/slideLayout1965.xml"/><Relationship Id="rId11" Type="http://schemas.openxmlformats.org/officeDocument/2006/relationships/slideLayout" Target="../slideLayouts/slideLayout1970.xml"/><Relationship Id="rId5" Type="http://schemas.openxmlformats.org/officeDocument/2006/relationships/slideLayout" Target="../slideLayouts/slideLayout1964.xml"/><Relationship Id="rId10" Type="http://schemas.openxmlformats.org/officeDocument/2006/relationships/slideLayout" Target="../slideLayouts/slideLayout1969.xml"/><Relationship Id="rId4" Type="http://schemas.openxmlformats.org/officeDocument/2006/relationships/slideLayout" Target="../slideLayouts/slideLayout1963.xml"/><Relationship Id="rId9" Type="http://schemas.openxmlformats.org/officeDocument/2006/relationships/slideLayout" Target="../slideLayouts/slideLayout1968.xml"/></Relationships>
</file>

<file path=ppt/slideMasters/_rels/slideMaster173.xml.rels><?xml version="1.0" encoding="UTF-8" standalone="yes"?>
<Relationships xmlns="http://schemas.openxmlformats.org/package/2006/relationships"><Relationship Id="rId8" Type="http://schemas.openxmlformats.org/officeDocument/2006/relationships/slideLayout" Target="../slideLayouts/slideLayout1978.xml"/><Relationship Id="rId13" Type="http://schemas.openxmlformats.org/officeDocument/2006/relationships/slideLayout" Target="../slideLayouts/slideLayout1983.xml"/><Relationship Id="rId3" Type="http://schemas.openxmlformats.org/officeDocument/2006/relationships/slideLayout" Target="../slideLayouts/slideLayout1973.xml"/><Relationship Id="rId7" Type="http://schemas.openxmlformats.org/officeDocument/2006/relationships/slideLayout" Target="../slideLayouts/slideLayout1977.xml"/><Relationship Id="rId12" Type="http://schemas.openxmlformats.org/officeDocument/2006/relationships/slideLayout" Target="../slideLayouts/slideLayout1982.xml"/><Relationship Id="rId2" Type="http://schemas.openxmlformats.org/officeDocument/2006/relationships/slideLayout" Target="../slideLayouts/slideLayout1972.xml"/><Relationship Id="rId1" Type="http://schemas.openxmlformats.org/officeDocument/2006/relationships/slideLayout" Target="../slideLayouts/slideLayout1971.xml"/><Relationship Id="rId6" Type="http://schemas.openxmlformats.org/officeDocument/2006/relationships/slideLayout" Target="../slideLayouts/slideLayout1976.xml"/><Relationship Id="rId11" Type="http://schemas.openxmlformats.org/officeDocument/2006/relationships/slideLayout" Target="../slideLayouts/slideLayout1981.xml"/><Relationship Id="rId5" Type="http://schemas.openxmlformats.org/officeDocument/2006/relationships/slideLayout" Target="../slideLayouts/slideLayout1975.xml"/><Relationship Id="rId10" Type="http://schemas.openxmlformats.org/officeDocument/2006/relationships/slideLayout" Target="../slideLayouts/slideLayout1980.xml"/><Relationship Id="rId4" Type="http://schemas.openxmlformats.org/officeDocument/2006/relationships/slideLayout" Target="../slideLayouts/slideLayout1974.xml"/><Relationship Id="rId9" Type="http://schemas.openxmlformats.org/officeDocument/2006/relationships/slideLayout" Target="../slideLayouts/slideLayout1979.xml"/><Relationship Id="rId14" Type="http://schemas.openxmlformats.org/officeDocument/2006/relationships/theme" Target="../theme/theme173.xml"/></Relationships>
</file>

<file path=ppt/slideMasters/_rels/slideMaster174.xml.rels><?xml version="1.0" encoding="UTF-8" standalone="yes"?>
<Relationships xmlns="http://schemas.openxmlformats.org/package/2006/relationships"><Relationship Id="rId8" Type="http://schemas.openxmlformats.org/officeDocument/2006/relationships/slideLayout" Target="../slideLayouts/slideLayout1991.xml"/><Relationship Id="rId3" Type="http://schemas.openxmlformats.org/officeDocument/2006/relationships/slideLayout" Target="../slideLayouts/slideLayout1986.xml"/><Relationship Id="rId7" Type="http://schemas.openxmlformats.org/officeDocument/2006/relationships/slideLayout" Target="../slideLayouts/slideLayout1990.xml"/><Relationship Id="rId12" Type="http://schemas.openxmlformats.org/officeDocument/2006/relationships/theme" Target="../theme/theme174.xml"/><Relationship Id="rId2" Type="http://schemas.openxmlformats.org/officeDocument/2006/relationships/slideLayout" Target="../slideLayouts/slideLayout1985.xml"/><Relationship Id="rId1" Type="http://schemas.openxmlformats.org/officeDocument/2006/relationships/slideLayout" Target="../slideLayouts/slideLayout1984.xml"/><Relationship Id="rId6" Type="http://schemas.openxmlformats.org/officeDocument/2006/relationships/slideLayout" Target="../slideLayouts/slideLayout1989.xml"/><Relationship Id="rId11" Type="http://schemas.openxmlformats.org/officeDocument/2006/relationships/slideLayout" Target="../slideLayouts/slideLayout1994.xml"/><Relationship Id="rId5" Type="http://schemas.openxmlformats.org/officeDocument/2006/relationships/slideLayout" Target="../slideLayouts/slideLayout1988.xml"/><Relationship Id="rId10" Type="http://schemas.openxmlformats.org/officeDocument/2006/relationships/slideLayout" Target="../slideLayouts/slideLayout1993.xml"/><Relationship Id="rId4" Type="http://schemas.openxmlformats.org/officeDocument/2006/relationships/slideLayout" Target="../slideLayouts/slideLayout1987.xml"/><Relationship Id="rId9" Type="http://schemas.openxmlformats.org/officeDocument/2006/relationships/slideLayout" Target="../slideLayouts/slideLayout1992.xml"/></Relationships>
</file>

<file path=ppt/slideMasters/_rels/slideMaster175.xml.rels><?xml version="1.0" encoding="UTF-8" standalone="yes"?>
<Relationships xmlns="http://schemas.openxmlformats.org/package/2006/relationships"><Relationship Id="rId8" Type="http://schemas.openxmlformats.org/officeDocument/2006/relationships/slideLayout" Target="../slideLayouts/slideLayout2002.xml"/><Relationship Id="rId3" Type="http://schemas.openxmlformats.org/officeDocument/2006/relationships/slideLayout" Target="../slideLayouts/slideLayout1997.xml"/><Relationship Id="rId7" Type="http://schemas.openxmlformats.org/officeDocument/2006/relationships/slideLayout" Target="../slideLayouts/slideLayout2001.xml"/><Relationship Id="rId12" Type="http://schemas.openxmlformats.org/officeDocument/2006/relationships/theme" Target="../theme/theme175.xml"/><Relationship Id="rId2" Type="http://schemas.openxmlformats.org/officeDocument/2006/relationships/slideLayout" Target="../slideLayouts/slideLayout1996.xml"/><Relationship Id="rId1" Type="http://schemas.openxmlformats.org/officeDocument/2006/relationships/slideLayout" Target="../slideLayouts/slideLayout1995.xml"/><Relationship Id="rId6" Type="http://schemas.openxmlformats.org/officeDocument/2006/relationships/slideLayout" Target="../slideLayouts/slideLayout2000.xml"/><Relationship Id="rId11" Type="http://schemas.openxmlformats.org/officeDocument/2006/relationships/slideLayout" Target="../slideLayouts/slideLayout2005.xml"/><Relationship Id="rId5" Type="http://schemas.openxmlformats.org/officeDocument/2006/relationships/slideLayout" Target="../slideLayouts/slideLayout1999.xml"/><Relationship Id="rId10" Type="http://schemas.openxmlformats.org/officeDocument/2006/relationships/slideLayout" Target="../slideLayouts/slideLayout2004.xml"/><Relationship Id="rId4" Type="http://schemas.openxmlformats.org/officeDocument/2006/relationships/slideLayout" Target="../slideLayouts/slideLayout1998.xml"/><Relationship Id="rId9" Type="http://schemas.openxmlformats.org/officeDocument/2006/relationships/slideLayout" Target="../slideLayouts/slideLayout2003.xml"/></Relationships>
</file>

<file path=ppt/slideMasters/_rels/slideMaster176.xml.rels><?xml version="1.0" encoding="UTF-8" standalone="yes"?>
<Relationships xmlns="http://schemas.openxmlformats.org/package/2006/relationships"><Relationship Id="rId8" Type="http://schemas.openxmlformats.org/officeDocument/2006/relationships/slideLayout" Target="../slideLayouts/slideLayout2013.xml"/><Relationship Id="rId3" Type="http://schemas.openxmlformats.org/officeDocument/2006/relationships/slideLayout" Target="../slideLayouts/slideLayout2008.xml"/><Relationship Id="rId7" Type="http://schemas.openxmlformats.org/officeDocument/2006/relationships/slideLayout" Target="../slideLayouts/slideLayout2012.xml"/><Relationship Id="rId12" Type="http://schemas.openxmlformats.org/officeDocument/2006/relationships/theme" Target="../theme/theme176.xml"/><Relationship Id="rId2" Type="http://schemas.openxmlformats.org/officeDocument/2006/relationships/slideLayout" Target="../slideLayouts/slideLayout2007.xml"/><Relationship Id="rId1" Type="http://schemas.openxmlformats.org/officeDocument/2006/relationships/slideLayout" Target="../slideLayouts/slideLayout2006.xml"/><Relationship Id="rId6" Type="http://schemas.openxmlformats.org/officeDocument/2006/relationships/slideLayout" Target="../slideLayouts/slideLayout2011.xml"/><Relationship Id="rId11" Type="http://schemas.openxmlformats.org/officeDocument/2006/relationships/slideLayout" Target="../slideLayouts/slideLayout2016.xml"/><Relationship Id="rId5" Type="http://schemas.openxmlformats.org/officeDocument/2006/relationships/slideLayout" Target="../slideLayouts/slideLayout2010.xml"/><Relationship Id="rId10" Type="http://schemas.openxmlformats.org/officeDocument/2006/relationships/slideLayout" Target="../slideLayouts/slideLayout2015.xml"/><Relationship Id="rId4" Type="http://schemas.openxmlformats.org/officeDocument/2006/relationships/slideLayout" Target="../slideLayouts/slideLayout2009.xml"/><Relationship Id="rId9" Type="http://schemas.openxmlformats.org/officeDocument/2006/relationships/slideLayout" Target="../slideLayouts/slideLayout2014.xml"/></Relationships>
</file>

<file path=ppt/slideMasters/_rels/slideMaster177.xml.rels><?xml version="1.0" encoding="UTF-8" standalone="yes"?>
<Relationships xmlns="http://schemas.openxmlformats.org/package/2006/relationships"><Relationship Id="rId8" Type="http://schemas.openxmlformats.org/officeDocument/2006/relationships/slideLayout" Target="../slideLayouts/slideLayout2024.xml"/><Relationship Id="rId3" Type="http://schemas.openxmlformats.org/officeDocument/2006/relationships/slideLayout" Target="../slideLayouts/slideLayout2019.xml"/><Relationship Id="rId7" Type="http://schemas.openxmlformats.org/officeDocument/2006/relationships/slideLayout" Target="../slideLayouts/slideLayout2023.xml"/><Relationship Id="rId12" Type="http://schemas.openxmlformats.org/officeDocument/2006/relationships/theme" Target="../theme/theme177.xml"/><Relationship Id="rId2" Type="http://schemas.openxmlformats.org/officeDocument/2006/relationships/slideLayout" Target="../slideLayouts/slideLayout2018.xml"/><Relationship Id="rId1" Type="http://schemas.openxmlformats.org/officeDocument/2006/relationships/slideLayout" Target="../slideLayouts/slideLayout2017.xml"/><Relationship Id="rId6" Type="http://schemas.openxmlformats.org/officeDocument/2006/relationships/slideLayout" Target="../slideLayouts/slideLayout2022.xml"/><Relationship Id="rId11" Type="http://schemas.openxmlformats.org/officeDocument/2006/relationships/slideLayout" Target="../slideLayouts/slideLayout2027.xml"/><Relationship Id="rId5" Type="http://schemas.openxmlformats.org/officeDocument/2006/relationships/slideLayout" Target="../slideLayouts/slideLayout2021.xml"/><Relationship Id="rId10" Type="http://schemas.openxmlformats.org/officeDocument/2006/relationships/slideLayout" Target="../slideLayouts/slideLayout2026.xml"/><Relationship Id="rId4" Type="http://schemas.openxmlformats.org/officeDocument/2006/relationships/slideLayout" Target="../slideLayouts/slideLayout2020.xml"/><Relationship Id="rId9" Type="http://schemas.openxmlformats.org/officeDocument/2006/relationships/slideLayout" Target="../slideLayouts/slideLayout2025.xml"/></Relationships>
</file>

<file path=ppt/slideMasters/_rels/slideMaster178.xml.rels><?xml version="1.0" encoding="UTF-8" standalone="yes"?>
<Relationships xmlns="http://schemas.openxmlformats.org/package/2006/relationships"><Relationship Id="rId8" Type="http://schemas.openxmlformats.org/officeDocument/2006/relationships/slideLayout" Target="../slideLayouts/slideLayout2035.xml"/><Relationship Id="rId3" Type="http://schemas.openxmlformats.org/officeDocument/2006/relationships/slideLayout" Target="../slideLayouts/slideLayout2030.xml"/><Relationship Id="rId7" Type="http://schemas.openxmlformats.org/officeDocument/2006/relationships/slideLayout" Target="../slideLayouts/slideLayout2034.xml"/><Relationship Id="rId12" Type="http://schemas.openxmlformats.org/officeDocument/2006/relationships/theme" Target="../theme/theme178.xml"/><Relationship Id="rId2" Type="http://schemas.openxmlformats.org/officeDocument/2006/relationships/slideLayout" Target="../slideLayouts/slideLayout2029.xml"/><Relationship Id="rId1" Type="http://schemas.openxmlformats.org/officeDocument/2006/relationships/slideLayout" Target="../slideLayouts/slideLayout2028.xml"/><Relationship Id="rId6" Type="http://schemas.openxmlformats.org/officeDocument/2006/relationships/slideLayout" Target="../slideLayouts/slideLayout2033.xml"/><Relationship Id="rId11" Type="http://schemas.openxmlformats.org/officeDocument/2006/relationships/slideLayout" Target="../slideLayouts/slideLayout2038.xml"/><Relationship Id="rId5" Type="http://schemas.openxmlformats.org/officeDocument/2006/relationships/slideLayout" Target="../slideLayouts/slideLayout2032.xml"/><Relationship Id="rId10" Type="http://schemas.openxmlformats.org/officeDocument/2006/relationships/slideLayout" Target="../slideLayouts/slideLayout2037.xml"/><Relationship Id="rId4" Type="http://schemas.openxmlformats.org/officeDocument/2006/relationships/slideLayout" Target="../slideLayouts/slideLayout2031.xml"/><Relationship Id="rId9" Type="http://schemas.openxmlformats.org/officeDocument/2006/relationships/slideLayout" Target="../slideLayouts/slideLayout2036.xml"/></Relationships>
</file>

<file path=ppt/slideMasters/_rels/slideMaster179.xml.rels><?xml version="1.0" encoding="UTF-8" standalone="yes"?>
<Relationships xmlns="http://schemas.openxmlformats.org/package/2006/relationships"><Relationship Id="rId8" Type="http://schemas.openxmlformats.org/officeDocument/2006/relationships/slideLayout" Target="../slideLayouts/slideLayout2046.xml"/><Relationship Id="rId3" Type="http://schemas.openxmlformats.org/officeDocument/2006/relationships/slideLayout" Target="../slideLayouts/slideLayout2041.xml"/><Relationship Id="rId7" Type="http://schemas.openxmlformats.org/officeDocument/2006/relationships/slideLayout" Target="../slideLayouts/slideLayout2045.xml"/><Relationship Id="rId12" Type="http://schemas.openxmlformats.org/officeDocument/2006/relationships/theme" Target="../theme/theme179.xml"/><Relationship Id="rId2" Type="http://schemas.openxmlformats.org/officeDocument/2006/relationships/slideLayout" Target="../slideLayouts/slideLayout2040.xml"/><Relationship Id="rId1" Type="http://schemas.openxmlformats.org/officeDocument/2006/relationships/slideLayout" Target="../slideLayouts/slideLayout2039.xml"/><Relationship Id="rId6" Type="http://schemas.openxmlformats.org/officeDocument/2006/relationships/slideLayout" Target="../slideLayouts/slideLayout2044.xml"/><Relationship Id="rId11" Type="http://schemas.openxmlformats.org/officeDocument/2006/relationships/slideLayout" Target="../slideLayouts/slideLayout2049.xml"/><Relationship Id="rId5" Type="http://schemas.openxmlformats.org/officeDocument/2006/relationships/slideLayout" Target="../slideLayouts/slideLayout2043.xml"/><Relationship Id="rId10" Type="http://schemas.openxmlformats.org/officeDocument/2006/relationships/slideLayout" Target="../slideLayouts/slideLayout2048.xml"/><Relationship Id="rId4" Type="http://schemas.openxmlformats.org/officeDocument/2006/relationships/slideLayout" Target="../slideLayouts/slideLayout2042.xml"/><Relationship Id="rId9" Type="http://schemas.openxmlformats.org/officeDocument/2006/relationships/slideLayout" Target="../slideLayouts/slideLayout204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theme" Target="../theme/theme18.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80.xml.rels><?xml version="1.0" encoding="UTF-8" standalone="yes"?>
<Relationships xmlns="http://schemas.openxmlformats.org/package/2006/relationships"><Relationship Id="rId8" Type="http://schemas.openxmlformats.org/officeDocument/2006/relationships/slideLayout" Target="../slideLayouts/slideLayout2057.xml"/><Relationship Id="rId13" Type="http://schemas.openxmlformats.org/officeDocument/2006/relationships/slideLayout" Target="../slideLayouts/slideLayout2062.xml"/><Relationship Id="rId3" Type="http://schemas.openxmlformats.org/officeDocument/2006/relationships/slideLayout" Target="../slideLayouts/slideLayout2052.xml"/><Relationship Id="rId7" Type="http://schemas.openxmlformats.org/officeDocument/2006/relationships/slideLayout" Target="../slideLayouts/slideLayout2056.xml"/><Relationship Id="rId12" Type="http://schemas.openxmlformats.org/officeDocument/2006/relationships/slideLayout" Target="../slideLayouts/slideLayout2061.xml"/><Relationship Id="rId2" Type="http://schemas.openxmlformats.org/officeDocument/2006/relationships/slideLayout" Target="../slideLayouts/slideLayout2051.xml"/><Relationship Id="rId1" Type="http://schemas.openxmlformats.org/officeDocument/2006/relationships/slideLayout" Target="../slideLayouts/slideLayout2050.xml"/><Relationship Id="rId6" Type="http://schemas.openxmlformats.org/officeDocument/2006/relationships/slideLayout" Target="../slideLayouts/slideLayout2055.xml"/><Relationship Id="rId11" Type="http://schemas.openxmlformats.org/officeDocument/2006/relationships/slideLayout" Target="../slideLayouts/slideLayout2060.xml"/><Relationship Id="rId5" Type="http://schemas.openxmlformats.org/officeDocument/2006/relationships/slideLayout" Target="../slideLayouts/slideLayout2054.xml"/><Relationship Id="rId10" Type="http://schemas.openxmlformats.org/officeDocument/2006/relationships/slideLayout" Target="../slideLayouts/slideLayout2059.xml"/><Relationship Id="rId4" Type="http://schemas.openxmlformats.org/officeDocument/2006/relationships/slideLayout" Target="../slideLayouts/slideLayout2053.xml"/><Relationship Id="rId9" Type="http://schemas.openxmlformats.org/officeDocument/2006/relationships/slideLayout" Target="../slideLayouts/slideLayout2058.xml"/><Relationship Id="rId14" Type="http://schemas.openxmlformats.org/officeDocument/2006/relationships/theme" Target="../theme/theme180.xml"/></Relationships>
</file>

<file path=ppt/slideMasters/_rels/slideMaster181.xml.rels><?xml version="1.0" encoding="UTF-8" standalone="yes"?>
<Relationships xmlns="http://schemas.openxmlformats.org/package/2006/relationships"><Relationship Id="rId8" Type="http://schemas.openxmlformats.org/officeDocument/2006/relationships/slideLayout" Target="../slideLayouts/slideLayout2070.xml"/><Relationship Id="rId3" Type="http://schemas.openxmlformats.org/officeDocument/2006/relationships/slideLayout" Target="../slideLayouts/slideLayout2065.xml"/><Relationship Id="rId7" Type="http://schemas.openxmlformats.org/officeDocument/2006/relationships/slideLayout" Target="../slideLayouts/slideLayout2069.xml"/><Relationship Id="rId12" Type="http://schemas.openxmlformats.org/officeDocument/2006/relationships/theme" Target="../theme/theme181.xml"/><Relationship Id="rId2" Type="http://schemas.openxmlformats.org/officeDocument/2006/relationships/slideLayout" Target="../slideLayouts/slideLayout2064.xml"/><Relationship Id="rId1" Type="http://schemas.openxmlformats.org/officeDocument/2006/relationships/slideLayout" Target="../slideLayouts/slideLayout2063.xml"/><Relationship Id="rId6" Type="http://schemas.openxmlformats.org/officeDocument/2006/relationships/slideLayout" Target="../slideLayouts/slideLayout2068.xml"/><Relationship Id="rId11" Type="http://schemas.openxmlformats.org/officeDocument/2006/relationships/slideLayout" Target="../slideLayouts/slideLayout2073.xml"/><Relationship Id="rId5" Type="http://schemas.openxmlformats.org/officeDocument/2006/relationships/slideLayout" Target="../slideLayouts/slideLayout2067.xml"/><Relationship Id="rId10" Type="http://schemas.openxmlformats.org/officeDocument/2006/relationships/slideLayout" Target="../slideLayouts/slideLayout2072.xml"/><Relationship Id="rId4" Type="http://schemas.openxmlformats.org/officeDocument/2006/relationships/slideLayout" Target="../slideLayouts/slideLayout2066.xml"/><Relationship Id="rId9" Type="http://schemas.openxmlformats.org/officeDocument/2006/relationships/slideLayout" Target="../slideLayouts/slideLayout2071.xml"/></Relationships>
</file>

<file path=ppt/slideMasters/_rels/slideMaster182.xml.rels><?xml version="1.0" encoding="UTF-8" standalone="yes"?>
<Relationships xmlns="http://schemas.openxmlformats.org/package/2006/relationships"><Relationship Id="rId8" Type="http://schemas.openxmlformats.org/officeDocument/2006/relationships/slideLayout" Target="../slideLayouts/slideLayout2081.xml"/><Relationship Id="rId3" Type="http://schemas.openxmlformats.org/officeDocument/2006/relationships/slideLayout" Target="../slideLayouts/slideLayout2076.xml"/><Relationship Id="rId7" Type="http://schemas.openxmlformats.org/officeDocument/2006/relationships/slideLayout" Target="../slideLayouts/slideLayout2080.xml"/><Relationship Id="rId12" Type="http://schemas.openxmlformats.org/officeDocument/2006/relationships/theme" Target="../theme/theme182.xml"/><Relationship Id="rId2" Type="http://schemas.openxmlformats.org/officeDocument/2006/relationships/slideLayout" Target="../slideLayouts/slideLayout2075.xml"/><Relationship Id="rId1" Type="http://schemas.openxmlformats.org/officeDocument/2006/relationships/slideLayout" Target="../slideLayouts/slideLayout2074.xml"/><Relationship Id="rId6" Type="http://schemas.openxmlformats.org/officeDocument/2006/relationships/slideLayout" Target="../slideLayouts/slideLayout2079.xml"/><Relationship Id="rId11" Type="http://schemas.openxmlformats.org/officeDocument/2006/relationships/slideLayout" Target="../slideLayouts/slideLayout2084.xml"/><Relationship Id="rId5" Type="http://schemas.openxmlformats.org/officeDocument/2006/relationships/slideLayout" Target="../slideLayouts/slideLayout2078.xml"/><Relationship Id="rId10" Type="http://schemas.openxmlformats.org/officeDocument/2006/relationships/slideLayout" Target="../slideLayouts/slideLayout2083.xml"/><Relationship Id="rId4" Type="http://schemas.openxmlformats.org/officeDocument/2006/relationships/slideLayout" Target="../slideLayouts/slideLayout2077.xml"/><Relationship Id="rId9" Type="http://schemas.openxmlformats.org/officeDocument/2006/relationships/slideLayout" Target="../slideLayouts/slideLayout20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19.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0.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2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theme" Target="../theme/theme22.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3.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theme" Target="../theme/theme24.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theme" Target="../theme/theme25.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27.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theme" Target="../theme/theme28.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theme" Target="../theme/theme29.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theme" Target="../theme/theme30.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theme" Target="../theme/theme31.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theme" Target="../theme/theme32.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slideLayout" Target="../slideLayouts/slideLayout382.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theme" Target="../theme/theme33.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slideLayout" Target="../slideLayouts/slideLayout394.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theme" Target="../theme/theme34.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slideLayout" Target="../slideLayouts/slideLayout406.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theme" Target="../theme/theme35.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slideLayout" Target="../slideLayouts/slideLayout418.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theme" Target="../theme/theme3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slideLayout" Target="../slideLayouts/slideLayout430.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38.xml"/><Relationship Id="rId13" Type="http://schemas.openxmlformats.org/officeDocument/2006/relationships/theme" Target="../theme/theme37.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slideLayout" Target="../slideLayouts/slideLayout442.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theme" Target="../theme/theme38.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theme" Target="../theme/theme39.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theme" Target="../theme/theme40.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slideLayout" Target="../slideLayouts/slideLayout478.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theme" Target="../theme/theme41.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slideLayout" Target="../slideLayouts/slideLayout490.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theme" Target="../theme/theme42.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theme" Target="../theme/theme43.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theme" Target="../theme/theme44.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34.xml"/><Relationship Id="rId13" Type="http://schemas.openxmlformats.org/officeDocument/2006/relationships/theme" Target="../theme/theme45.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slideLayout" Target="../slideLayouts/slideLayout53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theme" Target="../theme/theme46.xml"/><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slideLayout" Target="../slideLayouts/slideLayout550.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theme" Target="../theme/theme47.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slideLayout" Target="../slideLayouts/slideLayout562.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70.xml"/><Relationship Id="rId13" Type="http://schemas.openxmlformats.org/officeDocument/2006/relationships/theme" Target="../theme/theme48.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slideLayout" Target="../slideLayouts/slideLayout574.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82.xml"/><Relationship Id="rId13" Type="http://schemas.openxmlformats.org/officeDocument/2006/relationships/theme" Target="../theme/theme49.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slideLayout" Target="../slideLayouts/slideLayout586.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theme" Target="../theme/theme50.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slideLayout" Target="../slideLayouts/slideLayout598.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theme" Target="../theme/theme51.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slideLayout" Target="../slideLayouts/slideLayout610.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18.xml"/><Relationship Id="rId13" Type="http://schemas.openxmlformats.org/officeDocument/2006/relationships/theme" Target="../theme/theme52.xml"/><Relationship Id="rId3" Type="http://schemas.openxmlformats.org/officeDocument/2006/relationships/slideLayout" Target="../slideLayouts/slideLayout613.xml"/><Relationship Id="rId7" Type="http://schemas.openxmlformats.org/officeDocument/2006/relationships/slideLayout" Target="../slideLayouts/slideLayout617.xml"/><Relationship Id="rId12" Type="http://schemas.openxmlformats.org/officeDocument/2006/relationships/slideLayout" Target="../slideLayouts/slideLayout622.xml"/><Relationship Id="rId2" Type="http://schemas.openxmlformats.org/officeDocument/2006/relationships/slideLayout" Target="../slideLayouts/slideLayout612.xml"/><Relationship Id="rId1" Type="http://schemas.openxmlformats.org/officeDocument/2006/relationships/slideLayout" Target="../slideLayouts/slideLayout611.xml"/><Relationship Id="rId6" Type="http://schemas.openxmlformats.org/officeDocument/2006/relationships/slideLayout" Target="../slideLayouts/slideLayout616.xml"/><Relationship Id="rId11" Type="http://schemas.openxmlformats.org/officeDocument/2006/relationships/slideLayout" Target="../slideLayouts/slideLayout621.xml"/><Relationship Id="rId5" Type="http://schemas.openxmlformats.org/officeDocument/2006/relationships/slideLayout" Target="../slideLayouts/slideLayout615.xml"/><Relationship Id="rId10" Type="http://schemas.openxmlformats.org/officeDocument/2006/relationships/slideLayout" Target="../slideLayouts/slideLayout620.xml"/><Relationship Id="rId4" Type="http://schemas.openxmlformats.org/officeDocument/2006/relationships/slideLayout" Target="../slideLayouts/slideLayout614.xml"/><Relationship Id="rId9" Type="http://schemas.openxmlformats.org/officeDocument/2006/relationships/slideLayout" Target="../slideLayouts/slideLayout619.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30.xml"/><Relationship Id="rId13" Type="http://schemas.openxmlformats.org/officeDocument/2006/relationships/theme" Target="../theme/theme53.xml"/><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slideLayout" Target="../slideLayouts/slideLayout634.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theme" Target="../theme/theme54.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slideLayout" Target="../slideLayouts/slideLayout646.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theme" Target="../theme/theme55.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slideLayout" Target="../slideLayouts/slideLayout658.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66.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theme" Target="../theme/theme56.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77.xml"/><Relationship Id="rId13" Type="http://schemas.openxmlformats.org/officeDocument/2006/relationships/theme" Target="../theme/theme57.xml"/><Relationship Id="rId3" Type="http://schemas.openxmlformats.org/officeDocument/2006/relationships/slideLayout" Target="../slideLayouts/slideLayout672.xml"/><Relationship Id="rId7" Type="http://schemas.openxmlformats.org/officeDocument/2006/relationships/slideLayout" Target="../slideLayouts/slideLayout676.xml"/><Relationship Id="rId12" Type="http://schemas.openxmlformats.org/officeDocument/2006/relationships/slideLayout" Target="../slideLayouts/slideLayout681.xml"/><Relationship Id="rId2" Type="http://schemas.openxmlformats.org/officeDocument/2006/relationships/slideLayout" Target="../slideLayouts/slideLayout671.xml"/><Relationship Id="rId1" Type="http://schemas.openxmlformats.org/officeDocument/2006/relationships/slideLayout" Target="../slideLayouts/slideLayout670.xml"/><Relationship Id="rId6" Type="http://schemas.openxmlformats.org/officeDocument/2006/relationships/slideLayout" Target="../slideLayouts/slideLayout675.xml"/><Relationship Id="rId11" Type="http://schemas.openxmlformats.org/officeDocument/2006/relationships/slideLayout" Target="../slideLayouts/slideLayout680.xml"/><Relationship Id="rId5" Type="http://schemas.openxmlformats.org/officeDocument/2006/relationships/slideLayout" Target="../slideLayouts/slideLayout674.xml"/><Relationship Id="rId10" Type="http://schemas.openxmlformats.org/officeDocument/2006/relationships/slideLayout" Target="../slideLayouts/slideLayout679.xml"/><Relationship Id="rId4" Type="http://schemas.openxmlformats.org/officeDocument/2006/relationships/slideLayout" Target="../slideLayouts/slideLayout673.xml"/><Relationship Id="rId9" Type="http://schemas.openxmlformats.org/officeDocument/2006/relationships/slideLayout" Target="../slideLayouts/slideLayout678.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89.xml"/><Relationship Id="rId13" Type="http://schemas.openxmlformats.org/officeDocument/2006/relationships/theme" Target="../theme/theme58.xml"/><Relationship Id="rId3" Type="http://schemas.openxmlformats.org/officeDocument/2006/relationships/slideLayout" Target="../slideLayouts/slideLayout684.xml"/><Relationship Id="rId7" Type="http://schemas.openxmlformats.org/officeDocument/2006/relationships/slideLayout" Target="../slideLayouts/slideLayout688.xml"/><Relationship Id="rId12" Type="http://schemas.openxmlformats.org/officeDocument/2006/relationships/slideLayout" Target="../slideLayouts/slideLayout693.xml"/><Relationship Id="rId2" Type="http://schemas.openxmlformats.org/officeDocument/2006/relationships/slideLayout" Target="../slideLayouts/slideLayout683.xml"/><Relationship Id="rId1" Type="http://schemas.openxmlformats.org/officeDocument/2006/relationships/slideLayout" Target="../slideLayouts/slideLayout682.xml"/><Relationship Id="rId6" Type="http://schemas.openxmlformats.org/officeDocument/2006/relationships/slideLayout" Target="../slideLayouts/slideLayout687.xml"/><Relationship Id="rId11" Type="http://schemas.openxmlformats.org/officeDocument/2006/relationships/slideLayout" Target="../slideLayouts/slideLayout692.xml"/><Relationship Id="rId5" Type="http://schemas.openxmlformats.org/officeDocument/2006/relationships/slideLayout" Target="../slideLayouts/slideLayout686.xml"/><Relationship Id="rId10" Type="http://schemas.openxmlformats.org/officeDocument/2006/relationships/slideLayout" Target="../slideLayouts/slideLayout691.xml"/><Relationship Id="rId4" Type="http://schemas.openxmlformats.org/officeDocument/2006/relationships/slideLayout" Target="../slideLayouts/slideLayout685.xml"/><Relationship Id="rId9" Type="http://schemas.openxmlformats.org/officeDocument/2006/relationships/slideLayout" Target="../slideLayouts/slideLayout690.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701.xml"/><Relationship Id="rId13" Type="http://schemas.openxmlformats.org/officeDocument/2006/relationships/theme" Target="../theme/theme59.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slideLayout" Target="../slideLayouts/slideLayout705.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713.xml"/><Relationship Id="rId13" Type="http://schemas.openxmlformats.org/officeDocument/2006/relationships/theme" Target="../theme/theme60.xml"/><Relationship Id="rId3" Type="http://schemas.openxmlformats.org/officeDocument/2006/relationships/slideLayout" Target="../slideLayouts/slideLayout708.xml"/><Relationship Id="rId7" Type="http://schemas.openxmlformats.org/officeDocument/2006/relationships/slideLayout" Target="../slideLayouts/slideLayout712.xml"/><Relationship Id="rId12" Type="http://schemas.openxmlformats.org/officeDocument/2006/relationships/slideLayout" Target="../slideLayouts/slideLayout717.xml"/><Relationship Id="rId2" Type="http://schemas.openxmlformats.org/officeDocument/2006/relationships/slideLayout" Target="../slideLayouts/slideLayout707.xml"/><Relationship Id="rId1" Type="http://schemas.openxmlformats.org/officeDocument/2006/relationships/slideLayout" Target="../slideLayouts/slideLayout706.xml"/><Relationship Id="rId6" Type="http://schemas.openxmlformats.org/officeDocument/2006/relationships/slideLayout" Target="../slideLayouts/slideLayout711.xml"/><Relationship Id="rId11" Type="http://schemas.openxmlformats.org/officeDocument/2006/relationships/slideLayout" Target="../slideLayouts/slideLayout716.xml"/><Relationship Id="rId5" Type="http://schemas.openxmlformats.org/officeDocument/2006/relationships/slideLayout" Target="../slideLayouts/slideLayout710.xml"/><Relationship Id="rId10" Type="http://schemas.openxmlformats.org/officeDocument/2006/relationships/slideLayout" Target="../slideLayouts/slideLayout715.xml"/><Relationship Id="rId4" Type="http://schemas.openxmlformats.org/officeDocument/2006/relationships/slideLayout" Target="../slideLayouts/slideLayout709.xml"/><Relationship Id="rId9" Type="http://schemas.openxmlformats.org/officeDocument/2006/relationships/slideLayout" Target="../slideLayouts/slideLayout714.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725.xml"/><Relationship Id="rId13" Type="http://schemas.openxmlformats.org/officeDocument/2006/relationships/theme" Target="../theme/theme61.xml"/><Relationship Id="rId3" Type="http://schemas.openxmlformats.org/officeDocument/2006/relationships/slideLayout" Target="../slideLayouts/slideLayout720.xml"/><Relationship Id="rId7" Type="http://schemas.openxmlformats.org/officeDocument/2006/relationships/slideLayout" Target="../slideLayouts/slideLayout724.xml"/><Relationship Id="rId12" Type="http://schemas.openxmlformats.org/officeDocument/2006/relationships/slideLayout" Target="../slideLayouts/slideLayout729.xml"/><Relationship Id="rId2" Type="http://schemas.openxmlformats.org/officeDocument/2006/relationships/slideLayout" Target="../slideLayouts/slideLayout719.xml"/><Relationship Id="rId1" Type="http://schemas.openxmlformats.org/officeDocument/2006/relationships/slideLayout" Target="../slideLayouts/slideLayout718.xml"/><Relationship Id="rId6" Type="http://schemas.openxmlformats.org/officeDocument/2006/relationships/slideLayout" Target="../slideLayouts/slideLayout723.xml"/><Relationship Id="rId11" Type="http://schemas.openxmlformats.org/officeDocument/2006/relationships/slideLayout" Target="../slideLayouts/slideLayout728.xml"/><Relationship Id="rId5" Type="http://schemas.openxmlformats.org/officeDocument/2006/relationships/slideLayout" Target="../slideLayouts/slideLayout722.xml"/><Relationship Id="rId10" Type="http://schemas.openxmlformats.org/officeDocument/2006/relationships/slideLayout" Target="../slideLayouts/slideLayout727.xml"/><Relationship Id="rId4" Type="http://schemas.openxmlformats.org/officeDocument/2006/relationships/slideLayout" Target="../slideLayouts/slideLayout721.xml"/><Relationship Id="rId9" Type="http://schemas.openxmlformats.org/officeDocument/2006/relationships/slideLayout" Target="../slideLayouts/slideLayout72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737.xml"/><Relationship Id="rId13" Type="http://schemas.openxmlformats.org/officeDocument/2006/relationships/theme" Target="../theme/theme62.xml"/><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slideLayout" Target="../slideLayouts/slideLayout741.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749.xml"/><Relationship Id="rId13" Type="http://schemas.openxmlformats.org/officeDocument/2006/relationships/theme" Target="../theme/theme63.xml"/><Relationship Id="rId3" Type="http://schemas.openxmlformats.org/officeDocument/2006/relationships/slideLayout" Target="../slideLayouts/slideLayout744.xml"/><Relationship Id="rId7" Type="http://schemas.openxmlformats.org/officeDocument/2006/relationships/slideLayout" Target="../slideLayouts/slideLayout748.xml"/><Relationship Id="rId12" Type="http://schemas.openxmlformats.org/officeDocument/2006/relationships/slideLayout" Target="../slideLayouts/slideLayout753.xml"/><Relationship Id="rId2" Type="http://schemas.openxmlformats.org/officeDocument/2006/relationships/slideLayout" Target="../slideLayouts/slideLayout743.xml"/><Relationship Id="rId1" Type="http://schemas.openxmlformats.org/officeDocument/2006/relationships/slideLayout" Target="../slideLayouts/slideLayout742.xml"/><Relationship Id="rId6" Type="http://schemas.openxmlformats.org/officeDocument/2006/relationships/slideLayout" Target="../slideLayouts/slideLayout747.xml"/><Relationship Id="rId11" Type="http://schemas.openxmlformats.org/officeDocument/2006/relationships/slideLayout" Target="../slideLayouts/slideLayout752.xml"/><Relationship Id="rId5" Type="http://schemas.openxmlformats.org/officeDocument/2006/relationships/slideLayout" Target="../slideLayouts/slideLayout746.xml"/><Relationship Id="rId10" Type="http://schemas.openxmlformats.org/officeDocument/2006/relationships/slideLayout" Target="../slideLayouts/slideLayout751.xml"/><Relationship Id="rId4" Type="http://schemas.openxmlformats.org/officeDocument/2006/relationships/slideLayout" Target="../slideLayouts/slideLayout745.xml"/><Relationship Id="rId9" Type="http://schemas.openxmlformats.org/officeDocument/2006/relationships/slideLayout" Target="../slideLayouts/slideLayout750.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61.xml"/><Relationship Id="rId13" Type="http://schemas.openxmlformats.org/officeDocument/2006/relationships/theme" Target="../theme/theme64.xml"/><Relationship Id="rId3" Type="http://schemas.openxmlformats.org/officeDocument/2006/relationships/slideLayout" Target="../slideLayouts/slideLayout756.xml"/><Relationship Id="rId7" Type="http://schemas.openxmlformats.org/officeDocument/2006/relationships/slideLayout" Target="../slideLayouts/slideLayout760.xml"/><Relationship Id="rId12" Type="http://schemas.openxmlformats.org/officeDocument/2006/relationships/slideLayout" Target="../slideLayouts/slideLayout765.xml"/><Relationship Id="rId2" Type="http://schemas.openxmlformats.org/officeDocument/2006/relationships/slideLayout" Target="../slideLayouts/slideLayout755.xml"/><Relationship Id="rId1" Type="http://schemas.openxmlformats.org/officeDocument/2006/relationships/slideLayout" Target="../slideLayouts/slideLayout754.xml"/><Relationship Id="rId6" Type="http://schemas.openxmlformats.org/officeDocument/2006/relationships/slideLayout" Target="../slideLayouts/slideLayout759.xml"/><Relationship Id="rId11" Type="http://schemas.openxmlformats.org/officeDocument/2006/relationships/slideLayout" Target="../slideLayouts/slideLayout764.xml"/><Relationship Id="rId5" Type="http://schemas.openxmlformats.org/officeDocument/2006/relationships/slideLayout" Target="../slideLayouts/slideLayout758.xml"/><Relationship Id="rId10" Type="http://schemas.openxmlformats.org/officeDocument/2006/relationships/slideLayout" Target="../slideLayouts/slideLayout763.xml"/><Relationship Id="rId4" Type="http://schemas.openxmlformats.org/officeDocument/2006/relationships/slideLayout" Target="../slideLayouts/slideLayout757.xml"/><Relationship Id="rId9" Type="http://schemas.openxmlformats.org/officeDocument/2006/relationships/slideLayout" Target="../slideLayouts/slideLayout76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73.xml"/><Relationship Id="rId13" Type="http://schemas.openxmlformats.org/officeDocument/2006/relationships/theme" Target="../theme/theme65.xml"/><Relationship Id="rId3" Type="http://schemas.openxmlformats.org/officeDocument/2006/relationships/slideLayout" Target="../slideLayouts/slideLayout768.xml"/><Relationship Id="rId7" Type="http://schemas.openxmlformats.org/officeDocument/2006/relationships/slideLayout" Target="../slideLayouts/slideLayout772.xml"/><Relationship Id="rId12" Type="http://schemas.openxmlformats.org/officeDocument/2006/relationships/slideLayout" Target="../slideLayouts/slideLayout777.xml"/><Relationship Id="rId2" Type="http://schemas.openxmlformats.org/officeDocument/2006/relationships/slideLayout" Target="../slideLayouts/slideLayout767.xml"/><Relationship Id="rId1" Type="http://schemas.openxmlformats.org/officeDocument/2006/relationships/slideLayout" Target="../slideLayouts/slideLayout766.xml"/><Relationship Id="rId6" Type="http://schemas.openxmlformats.org/officeDocument/2006/relationships/slideLayout" Target="../slideLayouts/slideLayout771.xml"/><Relationship Id="rId11" Type="http://schemas.openxmlformats.org/officeDocument/2006/relationships/slideLayout" Target="../slideLayouts/slideLayout776.xml"/><Relationship Id="rId5" Type="http://schemas.openxmlformats.org/officeDocument/2006/relationships/slideLayout" Target="../slideLayouts/slideLayout770.xml"/><Relationship Id="rId10" Type="http://schemas.openxmlformats.org/officeDocument/2006/relationships/slideLayout" Target="../slideLayouts/slideLayout775.xml"/><Relationship Id="rId4" Type="http://schemas.openxmlformats.org/officeDocument/2006/relationships/slideLayout" Target="../slideLayouts/slideLayout769.xml"/><Relationship Id="rId9" Type="http://schemas.openxmlformats.org/officeDocument/2006/relationships/slideLayout" Target="../slideLayouts/slideLayout774.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85.xml"/><Relationship Id="rId13" Type="http://schemas.openxmlformats.org/officeDocument/2006/relationships/theme" Target="../theme/theme66.xml"/><Relationship Id="rId3" Type="http://schemas.openxmlformats.org/officeDocument/2006/relationships/slideLayout" Target="../slideLayouts/slideLayout780.xml"/><Relationship Id="rId7" Type="http://schemas.openxmlformats.org/officeDocument/2006/relationships/slideLayout" Target="../slideLayouts/slideLayout784.xml"/><Relationship Id="rId12" Type="http://schemas.openxmlformats.org/officeDocument/2006/relationships/slideLayout" Target="../slideLayouts/slideLayout789.xml"/><Relationship Id="rId2" Type="http://schemas.openxmlformats.org/officeDocument/2006/relationships/slideLayout" Target="../slideLayouts/slideLayout779.xml"/><Relationship Id="rId1" Type="http://schemas.openxmlformats.org/officeDocument/2006/relationships/slideLayout" Target="../slideLayouts/slideLayout778.xml"/><Relationship Id="rId6" Type="http://schemas.openxmlformats.org/officeDocument/2006/relationships/slideLayout" Target="../slideLayouts/slideLayout783.xml"/><Relationship Id="rId11" Type="http://schemas.openxmlformats.org/officeDocument/2006/relationships/slideLayout" Target="../slideLayouts/slideLayout788.xml"/><Relationship Id="rId5" Type="http://schemas.openxmlformats.org/officeDocument/2006/relationships/slideLayout" Target="../slideLayouts/slideLayout782.xml"/><Relationship Id="rId10" Type="http://schemas.openxmlformats.org/officeDocument/2006/relationships/slideLayout" Target="../slideLayouts/slideLayout787.xml"/><Relationship Id="rId4" Type="http://schemas.openxmlformats.org/officeDocument/2006/relationships/slideLayout" Target="../slideLayouts/slideLayout781.xml"/><Relationship Id="rId9" Type="http://schemas.openxmlformats.org/officeDocument/2006/relationships/slideLayout" Target="../slideLayouts/slideLayout78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97.xml"/><Relationship Id="rId13" Type="http://schemas.openxmlformats.org/officeDocument/2006/relationships/theme" Target="../theme/theme67.xml"/><Relationship Id="rId3" Type="http://schemas.openxmlformats.org/officeDocument/2006/relationships/slideLayout" Target="../slideLayouts/slideLayout792.xml"/><Relationship Id="rId7" Type="http://schemas.openxmlformats.org/officeDocument/2006/relationships/slideLayout" Target="../slideLayouts/slideLayout796.xml"/><Relationship Id="rId12" Type="http://schemas.openxmlformats.org/officeDocument/2006/relationships/slideLayout" Target="../slideLayouts/slideLayout801.xml"/><Relationship Id="rId2" Type="http://schemas.openxmlformats.org/officeDocument/2006/relationships/slideLayout" Target="../slideLayouts/slideLayout791.xml"/><Relationship Id="rId1" Type="http://schemas.openxmlformats.org/officeDocument/2006/relationships/slideLayout" Target="../slideLayouts/slideLayout790.xml"/><Relationship Id="rId6" Type="http://schemas.openxmlformats.org/officeDocument/2006/relationships/slideLayout" Target="../slideLayouts/slideLayout795.xml"/><Relationship Id="rId11" Type="http://schemas.openxmlformats.org/officeDocument/2006/relationships/slideLayout" Target="../slideLayouts/slideLayout800.xml"/><Relationship Id="rId5" Type="http://schemas.openxmlformats.org/officeDocument/2006/relationships/slideLayout" Target="../slideLayouts/slideLayout794.xml"/><Relationship Id="rId10" Type="http://schemas.openxmlformats.org/officeDocument/2006/relationships/slideLayout" Target="../slideLayouts/slideLayout799.xml"/><Relationship Id="rId4" Type="http://schemas.openxmlformats.org/officeDocument/2006/relationships/slideLayout" Target="../slideLayouts/slideLayout793.xml"/><Relationship Id="rId9" Type="http://schemas.openxmlformats.org/officeDocument/2006/relationships/slideLayout" Target="../slideLayouts/slideLayout798.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809.xml"/><Relationship Id="rId3" Type="http://schemas.openxmlformats.org/officeDocument/2006/relationships/slideLayout" Target="../slideLayouts/slideLayout804.xml"/><Relationship Id="rId7" Type="http://schemas.openxmlformats.org/officeDocument/2006/relationships/slideLayout" Target="../slideLayouts/slideLayout808.xml"/><Relationship Id="rId12" Type="http://schemas.openxmlformats.org/officeDocument/2006/relationships/theme" Target="../theme/theme68.xml"/><Relationship Id="rId2" Type="http://schemas.openxmlformats.org/officeDocument/2006/relationships/slideLayout" Target="../slideLayouts/slideLayout803.xml"/><Relationship Id="rId1" Type="http://schemas.openxmlformats.org/officeDocument/2006/relationships/slideLayout" Target="../slideLayouts/slideLayout802.xml"/><Relationship Id="rId6" Type="http://schemas.openxmlformats.org/officeDocument/2006/relationships/slideLayout" Target="../slideLayouts/slideLayout807.xml"/><Relationship Id="rId11" Type="http://schemas.openxmlformats.org/officeDocument/2006/relationships/slideLayout" Target="../slideLayouts/slideLayout812.xml"/><Relationship Id="rId5" Type="http://schemas.openxmlformats.org/officeDocument/2006/relationships/slideLayout" Target="../slideLayouts/slideLayout806.xml"/><Relationship Id="rId10" Type="http://schemas.openxmlformats.org/officeDocument/2006/relationships/slideLayout" Target="../slideLayouts/slideLayout811.xml"/><Relationship Id="rId4" Type="http://schemas.openxmlformats.org/officeDocument/2006/relationships/slideLayout" Target="../slideLayouts/slideLayout805.xml"/><Relationship Id="rId9" Type="http://schemas.openxmlformats.org/officeDocument/2006/relationships/slideLayout" Target="../slideLayouts/slideLayout810.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820.xml"/><Relationship Id="rId13" Type="http://schemas.openxmlformats.org/officeDocument/2006/relationships/theme" Target="../theme/theme69.xml"/><Relationship Id="rId3" Type="http://schemas.openxmlformats.org/officeDocument/2006/relationships/slideLayout" Target="../slideLayouts/slideLayout815.xml"/><Relationship Id="rId7" Type="http://schemas.openxmlformats.org/officeDocument/2006/relationships/slideLayout" Target="../slideLayouts/slideLayout819.xml"/><Relationship Id="rId12" Type="http://schemas.openxmlformats.org/officeDocument/2006/relationships/slideLayout" Target="../slideLayouts/slideLayout824.xml"/><Relationship Id="rId2" Type="http://schemas.openxmlformats.org/officeDocument/2006/relationships/slideLayout" Target="../slideLayouts/slideLayout814.xml"/><Relationship Id="rId1" Type="http://schemas.openxmlformats.org/officeDocument/2006/relationships/slideLayout" Target="../slideLayouts/slideLayout813.xml"/><Relationship Id="rId6" Type="http://schemas.openxmlformats.org/officeDocument/2006/relationships/slideLayout" Target="../slideLayouts/slideLayout818.xml"/><Relationship Id="rId11" Type="http://schemas.openxmlformats.org/officeDocument/2006/relationships/slideLayout" Target="../slideLayouts/slideLayout823.xml"/><Relationship Id="rId5" Type="http://schemas.openxmlformats.org/officeDocument/2006/relationships/slideLayout" Target="../slideLayouts/slideLayout817.xml"/><Relationship Id="rId10" Type="http://schemas.openxmlformats.org/officeDocument/2006/relationships/slideLayout" Target="../slideLayouts/slideLayout822.xml"/><Relationship Id="rId4" Type="http://schemas.openxmlformats.org/officeDocument/2006/relationships/slideLayout" Target="../slideLayouts/slideLayout816.xml"/><Relationship Id="rId9" Type="http://schemas.openxmlformats.org/officeDocument/2006/relationships/slideLayout" Target="../slideLayouts/slideLayout8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832.xml"/><Relationship Id="rId13" Type="http://schemas.openxmlformats.org/officeDocument/2006/relationships/theme" Target="../theme/theme70.xml"/><Relationship Id="rId3" Type="http://schemas.openxmlformats.org/officeDocument/2006/relationships/slideLayout" Target="../slideLayouts/slideLayout827.xml"/><Relationship Id="rId7" Type="http://schemas.openxmlformats.org/officeDocument/2006/relationships/slideLayout" Target="../slideLayouts/slideLayout831.xml"/><Relationship Id="rId12" Type="http://schemas.openxmlformats.org/officeDocument/2006/relationships/slideLayout" Target="../slideLayouts/slideLayout836.xml"/><Relationship Id="rId2" Type="http://schemas.openxmlformats.org/officeDocument/2006/relationships/slideLayout" Target="../slideLayouts/slideLayout826.xml"/><Relationship Id="rId1" Type="http://schemas.openxmlformats.org/officeDocument/2006/relationships/slideLayout" Target="../slideLayouts/slideLayout825.xml"/><Relationship Id="rId6" Type="http://schemas.openxmlformats.org/officeDocument/2006/relationships/slideLayout" Target="../slideLayouts/slideLayout830.xml"/><Relationship Id="rId11" Type="http://schemas.openxmlformats.org/officeDocument/2006/relationships/slideLayout" Target="../slideLayouts/slideLayout835.xml"/><Relationship Id="rId5" Type="http://schemas.openxmlformats.org/officeDocument/2006/relationships/slideLayout" Target="../slideLayouts/slideLayout829.xml"/><Relationship Id="rId10" Type="http://schemas.openxmlformats.org/officeDocument/2006/relationships/slideLayout" Target="../slideLayouts/slideLayout834.xml"/><Relationship Id="rId4" Type="http://schemas.openxmlformats.org/officeDocument/2006/relationships/slideLayout" Target="../slideLayouts/slideLayout828.xml"/><Relationship Id="rId9" Type="http://schemas.openxmlformats.org/officeDocument/2006/relationships/slideLayout" Target="../slideLayouts/slideLayout833.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844.xml"/><Relationship Id="rId13" Type="http://schemas.openxmlformats.org/officeDocument/2006/relationships/theme" Target="../theme/theme71.xml"/><Relationship Id="rId3" Type="http://schemas.openxmlformats.org/officeDocument/2006/relationships/slideLayout" Target="../slideLayouts/slideLayout839.xml"/><Relationship Id="rId7" Type="http://schemas.openxmlformats.org/officeDocument/2006/relationships/slideLayout" Target="../slideLayouts/slideLayout843.xml"/><Relationship Id="rId12" Type="http://schemas.openxmlformats.org/officeDocument/2006/relationships/slideLayout" Target="../slideLayouts/slideLayout848.xml"/><Relationship Id="rId2" Type="http://schemas.openxmlformats.org/officeDocument/2006/relationships/slideLayout" Target="../slideLayouts/slideLayout838.xml"/><Relationship Id="rId1" Type="http://schemas.openxmlformats.org/officeDocument/2006/relationships/slideLayout" Target="../slideLayouts/slideLayout837.xml"/><Relationship Id="rId6" Type="http://schemas.openxmlformats.org/officeDocument/2006/relationships/slideLayout" Target="../slideLayouts/slideLayout842.xml"/><Relationship Id="rId11" Type="http://schemas.openxmlformats.org/officeDocument/2006/relationships/slideLayout" Target="../slideLayouts/slideLayout847.xml"/><Relationship Id="rId5" Type="http://schemas.openxmlformats.org/officeDocument/2006/relationships/slideLayout" Target="../slideLayouts/slideLayout841.xml"/><Relationship Id="rId10" Type="http://schemas.openxmlformats.org/officeDocument/2006/relationships/slideLayout" Target="../slideLayouts/slideLayout846.xml"/><Relationship Id="rId4" Type="http://schemas.openxmlformats.org/officeDocument/2006/relationships/slideLayout" Target="../slideLayouts/slideLayout840.xml"/><Relationship Id="rId9" Type="http://schemas.openxmlformats.org/officeDocument/2006/relationships/slideLayout" Target="../slideLayouts/slideLayout845.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856.xml"/><Relationship Id="rId13" Type="http://schemas.openxmlformats.org/officeDocument/2006/relationships/theme" Target="../theme/theme72.xml"/><Relationship Id="rId3" Type="http://schemas.openxmlformats.org/officeDocument/2006/relationships/slideLayout" Target="../slideLayouts/slideLayout851.xml"/><Relationship Id="rId7" Type="http://schemas.openxmlformats.org/officeDocument/2006/relationships/slideLayout" Target="../slideLayouts/slideLayout855.xml"/><Relationship Id="rId12" Type="http://schemas.openxmlformats.org/officeDocument/2006/relationships/slideLayout" Target="../slideLayouts/slideLayout860.xml"/><Relationship Id="rId2" Type="http://schemas.openxmlformats.org/officeDocument/2006/relationships/slideLayout" Target="../slideLayouts/slideLayout850.xml"/><Relationship Id="rId1" Type="http://schemas.openxmlformats.org/officeDocument/2006/relationships/slideLayout" Target="../slideLayouts/slideLayout849.xml"/><Relationship Id="rId6" Type="http://schemas.openxmlformats.org/officeDocument/2006/relationships/slideLayout" Target="../slideLayouts/slideLayout854.xml"/><Relationship Id="rId11" Type="http://schemas.openxmlformats.org/officeDocument/2006/relationships/slideLayout" Target="../slideLayouts/slideLayout859.xml"/><Relationship Id="rId5" Type="http://schemas.openxmlformats.org/officeDocument/2006/relationships/slideLayout" Target="../slideLayouts/slideLayout853.xml"/><Relationship Id="rId10" Type="http://schemas.openxmlformats.org/officeDocument/2006/relationships/slideLayout" Target="../slideLayouts/slideLayout858.xml"/><Relationship Id="rId4" Type="http://schemas.openxmlformats.org/officeDocument/2006/relationships/slideLayout" Target="../slideLayouts/slideLayout852.xml"/><Relationship Id="rId9" Type="http://schemas.openxmlformats.org/officeDocument/2006/relationships/slideLayout" Target="../slideLayouts/slideLayout857.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68.xml"/><Relationship Id="rId3" Type="http://schemas.openxmlformats.org/officeDocument/2006/relationships/slideLayout" Target="../slideLayouts/slideLayout863.xml"/><Relationship Id="rId7" Type="http://schemas.openxmlformats.org/officeDocument/2006/relationships/slideLayout" Target="../slideLayouts/slideLayout867.xml"/><Relationship Id="rId12" Type="http://schemas.openxmlformats.org/officeDocument/2006/relationships/theme" Target="../theme/theme73.xml"/><Relationship Id="rId2" Type="http://schemas.openxmlformats.org/officeDocument/2006/relationships/slideLayout" Target="../slideLayouts/slideLayout862.xml"/><Relationship Id="rId1" Type="http://schemas.openxmlformats.org/officeDocument/2006/relationships/slideLayout" Target="../slideLayouts/slideLayout861.xml"/><Relationship Id="rId6" Type="http://schemas.openxmlformats.org/officeDocument/2006/relationships/slideLayout" Target="../slideLayouts/slideLayout866.xml"/><Relationship Id="rId11" Type="http://schemas.openxmlformats.org/officeDocument/2006/relationships/slideLayout" Target="../slideLayouts/slideLayout871.xml"/><Relationship Id="rId5" Type="http://schemas.openxmlformats.org/officeDocument/2006/relationships/slideLayout" Target="../slideLayouts/slideLayout865.xml"/><Relationship Id="rId10" Type="http://schemas.openxmlformats.org/officeDocument/2006/relationships/slideLayout" Target="../slideLayouts/slideLayout870.xml"/><Relationship Id="rId4" Type="http://schemas.openxmlformats.org/officeDocument/2006/relationships/slideLayout" Target="../slideLayouts/slideLayout864.xml"/><Relationship Id="rId9" Type="http://schemas.openxmlformats.org/officeDocument/2006/relationships/slideLayout" Target="../slideLayouts/slideLayout869.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79.xml"/><Relationship Id="rId3" Type="http://schemas.openxmlformats.org/officeDocument/2006/relationships/slideLayout" Target="../slideLayouts/slideLayout874.xml"/><Relationship Id="rId7" Type="http://schemas.openxmlformats.org/officeDocument/2006/relationships/slideLayout" Target="../slideLayouts/slideLayout878.xml"/><Relationship Id="rId12" Type="http://schemas.openxmlformats.org/officeDocument/2006/relationships/theme" Target="../theme/theme74.xml"/><Relationship Id="rId2" Type="http://schemas.openxmlformats.org/officeDocument/2006/relationships/slideLayout" Target="../slideLayouts/slideLayout873.xml"/><Relationship Id="rId1" Type="http://schemas.openxmlformats.org/officeDocument/2006/relationships/slideLayout" Target="../slideLayouts/slideLayout872.xml"/><Relationship Id="rId6" Type="http://schemas.openxmlformats.org/officeDocument/2006/relationships/slideLayout" Target="../slideLayouts/slideLayout877.xml"/><Relationship Id="rId11" Type="http://schemas.openxmlformats.org/officeDocument/2006/relationships/slideLayout" Target="../slideLayouts/slideLayout882.xml"/><Relationship Id="rId5" Type="http://schemas.openxmlformats.org/officeDocument/2006/relationships/slideLayout" Target="../slideLayouts/slideLayout876.xml"/><Relationship Id="rId10" Type="http://schemas.openxmlformats.org/officeDocument/2006/relationships/slideLayout" Target="../slideLayouts/slideLayout881.xml"/><Relationship Id="rId4" Type="http://schemas.openxmlformats.org/officeDocument/2006/relationships/slideLayout" Target="../slideLayouts/slideLayout875.xml"/><Relationship Id="rId9" Type="http://schemas.openxmlformats.org/officeDocument/2006/relationships/slideLayout" Target="../slideLayouts/slideLayout880.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90.xml"/><Relationship Id="rId3" Type="http://schemas.openxmlformats.org/officeDocument/2006/relationships/slideLayout" Target="../slideLayouts/slideLayout885.xml"/><Relationship Id="rId7" Type="http://schemas.openxmlformats.org/officeDocument/2006/relationships/slideLayout" Target="../slideLayouts/slideLayout889.xml"/><Relationship Id="rId12" Type="http://schemas.openxmlformats.org/officeDocument/2006/relationships/theme" Target="../theme/theme75.xml"/><Relationship Id="rId2" Type="http://schemas.openxmlformats.org/officeDocument/2006/relationships/slideLayout" Target="../slideLayouts/slideLayout884.xml"/><Relationship Id="rId1" Type="http://schemas.openxmlformats.org/officeDocument/2006/relationships/slideLayout" Target="../slideLayouts/slideLayout883.xml"/><Relationship Id="rId6" Type="http://schemas.openxmlformats.org/officeDocument/2006/relationships/slideLayout" Target="../slideLayouts/slideLayout888.xml"/><Relationship Id="rId11" Type="http://schemas.openxmlformats.org/officeDocument/2006/relationships/slideLayout" Target="../slideLayouts/slideLayout893.xml"/><Relationship Id="rId5" Type="http://schemas.openxmlformats.org/officeDocument/2006/relationships/slideLayout" Target="../slideLayouts/slideLayout887.xml"/><Relationship Id="rId10" Type="http://schemas.openxmlformats.org/officeDocument/2006/relationships/slideLayout" Target="../slideLayouts/slideLayout892.xml"/><Relationship Id="rId4" Type="http://schemas.openxmlformats.org/officeDocument/2006/relationships/slideLayout" Target="../slideLayouts/slideLayout886.xml"/><Relationship Id="rId9" Type="http://schemas.openxmlformats.org/officeDocument/2006/relationships/slideLayout" Target="../slideLayouts/slideLayout891.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901.xml"/><Relationship Id="rId3" Type="http://schemas.openxmlformats.org/officeDocument/2006/relationships/slideLayout" Target="../slideLayouts/slideLayout896.xml"/><Relationship Id="rId7" Type="http://schemas.openxmlformats.org/officeDocument/2006/relationships/slideLayout" Target="../slideLayouts/slideLayout900.xml"/><Relationship Id="rId12" Type="http://schemas.openxmlformats.org/officeDocument/2006/relationships/theme" Target="../theme/theme76.xml"/><Relationship Id="rId2" Type="http://schemas.openxmlformats.org/officeDocument/2006/relationships/slideLayout" Target="../slideLayouts/slideLayout895.xml"/><Relationship Id="rId1" Type="http://schemas.openxmlformats.org/officeDocument/2006/relationships/slideLayout" Target="../slideLayouts/slideLayout894.xml"/><Relationship Id="rId6" Type="http://schemas.openxmlformats.org/officeDocument/2006/relationships/slideLayout" Target="../slideLayouts/slideLayout899.xml"/><Relationship Id="rId11" Type="http://schemas.openxmlformats.org/officeDocument/2006/relationships/slideLayout" Target="../slideLayouts/slideLayout904.xml"/><Relationship Id="rId5" Type="http://schemas.openxmlformats.org/officeDocument/2006/relationships/slideLayout" Target="../slideLayouts/slideLayout898.xml"/><Relationship Id="rId10" Type="http://schemas.openxmlformats.org/officeDocument/2006/relationships/slideLayout" Target="../slideLayouts/slideLayout903.xml"/><Relationship Id="rId4" Type="http://schemas.openxmlformats.org/officeDocument/2006/relationships/slideLayout" Target="../slideLayouts/slideLayout897.xml"/><Relationship Id="rId9" Type="http://schemas.openxmlformats.org/officeDocument/2006/relationships/slideLayout" Target="../slideLayouts/slideLayout902.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912.xml"/><Relationship Id="rId3" Type="http://schemas.openxmlformats.org/officeDocument/2006/relationships/slideLayout" Target="../slideLayouts/slideLayout907.xml"/><Relationship Id="rId7" Type="http://schemas.openxmlformats.org/officeDocument/2006/relationships/slideLayout" Target="../slideLayouts/slideLayout911.xml"/><Relationship Id="rId12" Type="http://schemas.openxmlformats.org/officeDocument/2006/relationships/theme" Target="../theme/theme77.xml"/><Relationship Id="rId2" Type="http://schemas.openxmlformats.org/officeDocument/2006/relationships/slideLayout" Target="../slideLayouts/slideLayout906.xml"/><Relationship Id="rId1" Type="http://schemas.openxmlformats.org/officeDocument/2006/relationships/slideLayout" Target="../slideLayouts/slideLayout905.xml"/><Relationship Id="rId6" Type="http://schemas.openxmlformats.org/officeDocument/2006/relationships/slideLayout" Target="../slideLayouts/slideLayout910.xml"/><Relationship Id="rId11" Type="http://schemas.openxmlformats.org/officeDocument/2006/relationships/slideLayout" Target="../slideLayouts/slideLayout915.xml"/><Relationship Id="rId5" Type="http://schemas.openxmlformats.org/officeDocument/2006/relationships/slideLayout" Target="../slideLayouts/slideLayout909.xml"/><Relationship Id="rId10" Type="http://schemas.openxmlformats.org/officeDocument/2006/relationships/slideLayout" Target="../slideLayouts/slideLayout914.xml"/><Relationship Id="rId4" Type="http://schemas.openxmlformats.org/officeDocument/2006/relationships/slideLayout" Target="../slideLayouts/slideLayout908.xml"/><Relationship Id="rId9" Type="http://schemas.openxmlformats.org/officeDocument/2006/relationships/slideLayout" Target="../slideLayouts/slideLayout913.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923.xml"/><Relationship Id="rId3" Type="http://schemas.openxmlformats.org/officeDocument/2006/relationships/slideLayout" Target="../slideLayouts/slideLayout918.xml"/><Relationship Id="rId7" Type="http://schemas.openxmlformats.org/officeDocument/2006/relationships/slideLayout" Target="../slideLayouts/slideLayout922.xml"/><Relationship Id="rId12" Type="http://schemas.openxmlformats.org/officeDocument/2006/relationships/theme" Target="../theme/theme78.xml"/><Relationship Id="rId2" Type="http://schemas.openxmlformats.org/officeDocument/2006/relationships/slideLayout" Target="../slideLayouts/slideLayout917.xml"/><Relationship Id="rId1" Type="http://schemas.openxmlformats.org/officeDocument/2006/relationships/slideLayout" Target="../slideLayouts/slideLayout916.xml"/><Relationship Id="rId6" Type="http://schemas.openxmlformats.org/officeDocument/2006/relationships/slideLayout" Target="../slideLayouts/slideLayout921.xml"/><Relationship Id="rId11" Type="http://schemas.openxmlformats.org/officeDocument/2006/relationships/slideLayout" Target="../slideLayouts/slideLayout926.xml"/><Relationship Id="rId5" Type="http://schemas.openxmlformats.org/officeDocument/2006/relationships/slideLayout" Target="../slideLayouts/slideLayout920.xml"/><Relationship Id="rId10" Type="http://schemas.openxmlformats.org/officeDocument/2006/relationships/slideLayout" Target="../slideLayouts/slideLayout925.xml"/><Relationship Id="rId4" Type="http://schemas.openxmlformats.org/officeDocument/2006/relationships/slideLayout" Target="../slideLayouts/slideLayout919.xml"/><Relationship Id="rId9" Type="http://schemas.openxmlformats.org/officeDocument/2006/relationships/slideLayout" Target="../slideLayouts/slideLayout924.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934.xml"/><Relationship Id="rId3" Type="http://schemas.openxmlformats.org/officeDocument/2006/relationships/slideLayout" Target="../slideLayouts/slideLayout929.xml"/><Relationship Id="rId7" Type="http://schemas.openxmlformats.org/officeDocument/2006/relationships/slideLayout" Target="../slideLayouts/slideLayout933.xml"/><Relationship Id="rId12" Type="http://schemas.openxmlformats.org/officeDocument/2006/relationships/theme" Target="../theme/theme79.xml"/><Relationship Id="rId2" Type="http://schemas.openxmlformats.org/officeDocument/2006/relationships/slideLayout" Target="../slideLayouts/slideLayout928.xml"/><Relationship Id="rId1" Type="http://schemas.openxmlformats.org/officeDocument/2006/relationships/slideLayout" Target="../slideLayouts/slideLayout927.xml"/><Relationship Id="rId6" Type="http://schemas.openxmlformats.org/officeDocument/2006/relationships/slideLayout" Target="../slideLayouts/slideLayout932.xml"/><Relationship Id="rId11" Type="http://schemas.openxmlformats.org/officeDocument/2006/relationships/slideLayout" Target="../slideLayouts/slideLayout937.xml"/><Relationship Id="rId5" Type="http://schemas.openxmlformats.org/officeDocument/2006/relationships/slideLayout" Target="../slideLayouts/slideLayout931.xml"/><Relationship Id="rId10" Type="http://schemas.openxmlformats.org/officeDocument/2006/relationships/slideLayout" Target="../slideLayouts/slideLayout936.xml"/><Relationship Id="rId4" Type="http://schemas.openxmlformats.org/officeDocument/2006/relationships/slideLayout" Target="../slideLayouts/slideLayout930.xml"/><Relationship Id="rId9" Type="http://schemas.openxmlformats.org/officeDocument/2006/relationships/slideLayout" Target="../slideLayouts/slideLayout9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945.xml"/><Relationship Id="rId3" Type="http://schemas.openxmlformats.org/officeDocument/2006/relationships/slideLayout" Target="../slideLayouts/slideLayout940.xml"/><Relationship Id="rId7" Type="http://schemas.openxmlformats.org/officeDocument/2006/relationships/slideLayout" Target="../slideLayouts/slideLayout944.xml"/><Relationship Id="rId12" Type="http://schemas.openxmlformats.org/officeDocument/2006/relationships/theme" Target="../theme/theme80.xml"/><Relationship Id="rId2" Type="http://schemas.openxmlformats.org/officeDocument/2006/relationships/slideLayout" Target="../slideLayouts/slideLayout939.xml"/><Relationship Id="rId1" Type="http://schemas.openxmlformats.org/officeDocument/2006/relationships/slideLayout" Target="../slideLayouts/slideLayout938.xml"/><Relationship Id="rId6" Type="http://schemas.openxmlformats.org/officeDocument/2006/relationships/slideLayout" Target="../slideLayouts/slideLayout943.xml"/><Relationship Id="rId11" Type="http://schemas.openxmlformats.org/officeDocument/2006/relationships/slideLayout" Target="../slideLayouts/slideLayout948.xml"/><Relationship Id="rId5" Type="http://schemas.openxmlformats.org/officeDocument/2006/relationships/slideLayout" Target="../slideLayouts/slideLayout942.xml"/><Relationship Id="rId10" Type="http://schemas.openxmlformats.org/officeDocument/2006/relationships/slideLayout" Target="../slideLayouts/slideLayout947.xml"/><Relationship Id="rId4" Type="http://schemas.openxmlformats.org/officeDocument/2006/relationships/slideLayout" Target="../slideLayouts/slideLayout941.xml"/><Relationship Id="rId9" Type="http://schemas.openxmlformats.org/officeDocument/2006/relationships/slideLayout" Target="../slideLayouts/slideLayout946.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956.xml"/><Relationship Id="rId3" Type="http://schemas.openxmlformats.org/officeDocument/2006/relationships/slideLayout" Target="../slideLayouts/slideLayout951.xml"/><Relationship Id="rId7" Type="http://schemas.openxmlformats.org/officeDocument/2006/relationships/slideLayout" Target="../slideLayouts/slideLayout955.xml"/><Relationship Id="rId12" Type="http://schemas.openxmlformats.org/officeDocument/2006/relationships/theme" Target="../theme/theme81.xml"/><Relationship Id="rId2" Type="http://schemas.openxmlformats.org/officeDocument/2006/relationships/slideLayout" Target="../slideLayouts/slideLayout950.xml"/><Relationship Id="rId1" Type="http://schemas.openxmlformats.org/officeDocument/2006/relationships/slideLayout" Target="../slideLayouts/slideLayout949.xml"/><Relationship Id="rId6" Type="http://schemas.openxmlformats.org/officeDocument/2006/relationships/slideLayout" Target="../slideLayouts/slideLayout954.xml"/><Relationship Id="rId11" Type="http://schemas.openxmlformats.org/officeDocument/2006/relationships/slideLayout" Target="../slideLayouts/slideLayout959.xml"/><Relationship Id="rId5" Type="http://schemas.openxmlformats.org/officeDocument/2006/relationships/slideLayout" Target="../slideLayouts/slideLayout953.xml"/><Relationship Id="rId10" Type="http://schemas.openxmlformats.org/officeDocument/2006/relationships/slideLayout" Target="../slideLayouts/slideLayout958.xml"/><Relationship Id="rId4" Type="http://schemas.openxmlformats.org/officeDocument/2006/relationships/slideLayout" Target="../slideLayouts/slideLayout952.xml"/><Relationship Id="rId9" Type="http://schemas.openxmlformats.org/officeDocument/2006/relationships/slideLayout" Target="../slideLayouts/slideLayout957.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967.xml"/><Relationship Id="rId3" Type="http://schemas.openxmlformats.org/officeDocument/2006/relationships/slideLayout" Target="../slideLayouts/slideLayout962.xml"/><Relationship Id="rId7" Type="http://schemas.openxmlformats.org/officeDocument/2006/relationships/slideLayout" Target="../slideLayouts/slideLayout966.xml"/><Relationship Id="rId12" Type="http://schemas.openxmlformats.org/officeDocument/2006/relationships/theme" Target="../theme/theme82.xml"/><Relationship Id="rId2" Type="http://schemas.openxmlformats.org/officeDocument/2006/relationships/slideLayout" Target="../slideLayouts/slideLayout961.xml"/><Relationship Id="rId1" Type="http://schemas.openxmlformats.org/officeDocument/2006/relationships/slideLayout" Target="../slideLayouts/slideLayout960.xml"/><Relationship Id="rId6" Type="http://schemas.openxmlformats.org/officeDocument/2006/relationships/slideLayout" Target="../slideLayouts/slideLayout965.xml"/><Relationship Id="rId11" Type="http://schemas.openxmlformats.org/officeDocument/2006/relationships/slideLayout" Target="../slideLayouts/slideLayout970.xml"/><Relationship Id="rId5" Type="http://schemas.openxmlformats.org/officeDocument/2006/relationships/slideLayout" Target="../slideLayouts/slideLayout964.xml"/><Relationship Id="rId10" Type="http://schemas.openxmlformats.org/officeDocument/2006/relationships/slideLayout" Target="../slideLayouts/slideLayout969.xml"/><Relationship Id="rId4" Type="http://schemas.openxmlformats.org/officeDocument/2006/relationships/slideLayout" Target="../slideLayouts/slideLayout963.xml"/><Relationship Id="rId9" Type="http://schemas.openxmlformats.org/officeDocument/2006/relationships/slideLayout" Target="../slideLayouts/slideLayout968.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978.xml"/><Relationship Id="rId3" Type="http://schemas.openxmlformats.org/officeDocument/2006/relationships/slideLayout" Target="../slideLayouts/slideLayout973.xml"/><Relationship Id="rId7" Type="http://schemas.openxmlformats.org/officeDocument/2006/relationships/slideLayout" Target="../slideLayouts/slideLayout977.xml"/><Relationship Id="rId12" Type="http://schemas.openxmlformats.org/officeDocument/2006/relationships/theme" Target="../theme/theme83.xml"/><Relationship Id="rId2" Type="http://schemas.openxmlformats.org/officeDocument/2006/relationships/slideLayout" Target="../slideLayouts/slideLayout972.xml"/><Relationship Id="rId1" Type="http://schemas.openxmlformats.org/officeDocument/2006/relationships/slideLayout" Target="../slideLayouts/slideLayout971.xml"/><Relationship Id="rId6" Type="http://schemas.openxmlformats.org/officeDocument/2006/relationships/slideLayout" Target="../slideLayouts/slideLayout976.xml"/><Relationship Id="rId11" Type="http://schemas.openxmlformats.org/officeDocument/2006/relationships/slideLayout" Target="../slideLayouts/slideLayout981.xml"/><Relationship Id="rId5" Type="http://schemas.openxmlformats.org/officeDocument/2006/relationships/slideLayout" Target="../slideLayouts/slideLayout975.xml"/><Relationship Id="rId10" Type="http://schemas.openxmlformats.org/officeDocument/2006/relationships/slideLayout" Target="../slideLayouts/slideLayout980.xml"/><Relationship Id="rId4" Type="http://schemas.openxmlformats.org/officeDocument/2006/relationships/slideLayout" Target="../slideLayouts/slideLayout974.xml"/><Relationship Id="rId9" Type="http://schemas.openxmlformats.org/officeDocument/2006/relationships/slideLayout" Target="../slideLayouts/slideLayout979.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89.xml"/><Relationship Id="rId3" Type="http://schemas.openxmlformats.org/officeDocument/2006/relationships/slideLayout" Target="../slideLayouts/slideLayout984.xml"/><Relationship Id="rId7" Type="http://schemas.openxmlformats.org/officeDocument/2006/relationships/slideLayout" Target="../slideLayouts/slideLayout988.xml"/><Relationship Id="rId12" Type="http://schemas.openxmlformats.org/officeDocument/2006/relationships/theme" Target="../theme/theme84.xml"/><Relationship Id="rId2" Type="http://schemas.openxmlformats.org/officeDocument/2006/relationships/slideLayout" Target="../slideLayouts/slideLayout983.xml"/><Relationship Id="rId1" Type="http://schemas.openxmlformats.org/officeDocument/2006/relationships/slideLayout" Target="../slideLayouts/slideLayout982.xml"/><Relationship Id="rId6" Type="http://schemas.openxmlformats.org/officeDocument/2006/relationships/slideLayout" Target="../slideLayouts/slideLayout987.xml"/><Relationship Id="rId11" Type="http://schemas.openxmlformats.org/officeDocument/2006/relationships/slideLayout" Target="../slideLayouts/slideLayout992.xml"/><Relationship Id="rId5" Type="http://schemas.openxmlformats.org/officeDocument/2006/relationships/slideLayout" Target="../slideLayouts/slideLayout986.xml"/><Relationship Id="rId10" Type="http://schemas.openxmlformats.org/officeDocument/2006/relationships/slideLayout" Target="../slideLayouts/slideLayout991.xml"/><Relationship Id="rId4" Type="http://schemas.openxmlformats.org/officeDocument/2006/relationships/slideLayout" Target="../slideLayouts/slideLayout985.xml"/><Relationship Id="rId9" Type="http://schemas.openxmlformats.org/officeDocument/2006/relationships/slideLayout" Target="../slideLayouts/slideLayout990.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1000.xml"/><Relationship Id="rId3" Type="http://schemas.openxmlformats.org/officeDocument/2006/relationships/slideLayout" Target="../slideLayouts/slideLayout995.xml"/><Relationship Id="rId7" Type="http://schemas.openxmlformats.org/officeDocument/2006/relationships/slideLayout" Target="../slideLayouts/slideLayout999.xml"/><Relationship Id="rId12" Type="http://schemas.openxmlformats.org/officeDocument/2006/relationships/theme" Target="../theme/theme85.xml"/><Relationship Id="rId2" Type="http://schemas.openxmlformats.org/officeDocument/2006/relationships/slideLayout" Target="../slideLayouts/slideLayout994.xml"/><Relationship Id="rId1" Type="http://schemas.openxmlformats.org/officeDocument/2006/relationships/slideLayout" Target="../slideLayouts/slideLayout993.xml"/><Relationship Id="rId6" Type="http://schemas.openxmlformats.org/officeDocument/2006/relationships/slideLayout" Target="../slideLayouts/slideLayout998.xml"/><Relationship Id="rId11" Type="http://schemas.openxmlformats.org/officeDocument/2006/relationships/slideLayout" Target="../slideLayouts/slideLayout1003.xml"/><Relationship Id="rId5" Type="http://schemas.openxmlformats.org/officeDocument/2006/relationships/slideLayout" Target="../slideLayouts/slideLayout997.xml"/><Relationship Id="rId10" Type="http://schemas.openxmlformats.org/officeDocument/2006/relationships/slideLayout" Target="../slideLayouts/slideLayout1002.xml"/><Relationship Id="rId4" Type="http://schemas.openxmlformats.org/officeDocument/2006/relationships/slideLayout" Target="../slideLayouts/slideLayout996.xml"/><Relationship Id="rId9" Type="http://schemas.openxmlformats.org/officeDocument/2006/relationships/slideLayout" Target="../slideLayouts/slideLayout1001.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1011.xml"/><Relationship Id="rId3" Type="http://schemas.openxmlformats.org/officeDocument/2006/relationships/slideLayout" Target="../slideLayouts/slideLayout1006.xml"/><Relationship Id="rId7" Type="http://schemas.openxmlformats.org/officeDocument/2006/relationships/slideLayout" Target="../slideLayouts/slideLayout1010.xml"/><Relationship Id="rId12" Type="http://schemas.openxmlformats.org/officeDocument/2006/relationships/theme" Target="../theme/theme86.xml"/><Relationship Id="rId2" Type="http://schemas.openxmlformats.org/officeDocument/2006/relationships/slideLayout" Target="../slideLayouts/slideLayout1005.xml"/><Relationship Id="rId1" Type="http://schemas.openxmlformats.org/officeDocument/2006/relationships/slideLayout" Target="../slideLayouts/slideLayout1004.xml"/><Relationship Id="rId6" Type="http://schemas.openxmlformats.org/officeDocument/2006/relationships/slideLayout" Target="../slideLayouts/slideLayout1009.xml"/><Relationship Id="rId11" Type="http://schemas.openxmlformats.org/officeDocument/2006/relationships/slideLayout" Target="../slideLayouts/slideLayout1014.xml"/><Relationship Id="rId5" Type="http://schemas.openxmlformats.org/officeDocument/2006/relationships/slideLayout" Target="../slideLayouts/slideLayout1008.xml"/><Relationship Id="rId10" Type="http://schemas.openxmlformats.org/officeDocument/2006/relationships/slideLayout" Target="../slideLayouts/slideLayout1013.xml"/><Relationship Id="rId4" Type="http://schemas.openxmlformats.org/officeDocument/2006/relationships/slideLayout" Target="../slideLayouts/slideLayout1007.xml"/><Relationship Id="rId9" Type="http://schemas.openxmlformats.org/officeDocument/2006/relationships/slideLayout" Target="../slideLayouts/slideLayout1012.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1022.xml"/><Relationship Id="rId3" Type="http://schemas.openxmlformats.org/officeDocument/2006/relationships/slideLayout" Target="../slideLayouts/slideLayout1017.xml"/><Relationship Id="rId7" Type="http://schemas.openxmlformats.org/officeDocument/2006/relationships/slideLayout" Target="../slideLayouts/slideLayout1021.xml"/><Relationship Id="rId12" Type="http://schemas.openxmlformats.org/officeDocument/2006/relationships/theme" Target="../theme/theme87.xml"/><Relationship Id="rId2" Type="http://schemas.openxmlformats.org/officeDocument/2006/relationships/slideLayout" Target="../slideLayouts/slideLayout1016.xml"/><Relationship Id="rId1" Type="http://schemas.openxmlformats.org/officeDocument/2006/relationships/slideLayout" Target="../slideLayouts/slideLayout1015.xml"/><Relationship Id="rId6" Type="http://schemas.openxmlformats.org/officeDocument/2006/relationships/slideLayout" Target="../slideLayouts/slideLayout1020.xml"/><Relationship Id="rId11" Type="http://schemas.openxmlformats.org/officeDocument/2006/relationships/slideLayout" Target="../slideLayouts/slideLayout1025.xml"/><Relationship Id="rId5" Type="http://schemas.openxmlformats.org/officeDocument/2006/relationships/slideLayout" Target="../slideLayouts/slideLayout1019.xml"/><Relationship Id="rId10" Type="http://schemas.openxmlformats.org/officeDocument/2006/relationships/slideLayout" Target="../slideLayouts/slideLayout1024.xml"/><Relationship Id="rId4" Type="http://schemas.openxmlformats.org/officeDocument/2006/relationships/slideLayout" Target="../slideLayouts/slideLayout1018.xml"/><Relationship Id="rId9" Type="http://schemas.openxmlformats.org/officeDocument/2006/relationships/slideLayout" Target="../slideLayouts/slideLayout1023.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1033.xml"/><Relationship Id="rId3" Type="http://schemas.openxmlformats.org/officeDocument/2006/relationships/slideLayout" Target="../slideLayouts/slideLayout1028.xml"/><Relationship Id="rId7" Type="http://schemas.openxmlformats.org/officeDocument/2006/relationships/slideLayout" Target="../slideLayouts/slideLayout1032.xml"/><Relationship Id="rId12" Type="http://schemas.openxmlformats.org/officeDocument/2006/relationships/theme" Target="../theme/theme88.xml"/><Relationship Id="rId2" Type="http://schemas.openxmlformats.org/officeDocument/2006/relationships/slideLayout" Target="../slideLayouts/slideLayout1027.xml"/><Relationship Id="rId1" Type="http://schemas.openxmlformats.org/officeDocument/2006/relationships/slideLayout" Target="../slideLayouts/slideLayout1026.xml"/><Relationship Id="rId6" Type="http://schemas.openxmlformats.org/officeDocument/2006/relationships/slideLayout" Target="../slideLayouts/slideLayout1031.xml"/><Relationship Id="rId11" Type="http://schemas.openxmlformats.org/officeDocument/2006/relationships/slideLayout" Target="../slideLayouts/slideLayout1036.xml"/><Relationship Id="rId5" Type="http://schemas.openxmlformats.org/officeDocument/2006/relationships/slideLayout" Target="../slideLayouts/slideLayout1030.xml"/><Relationship Id="rId10" Type="http://schemas.openxmlformats.org/officeDocument/2006/relationships/slideLayout" Target="../slideLayouts/slideLayout1035.xml"/><Relationship Id="rId4" Type="http://schemas.openxmlformats.org/officeDocument/2006/relationships/slideLayout" Target="../slideLayouts/slideLayout1029.xml"/><Relationship Id="rId9" Type="http://schemas.openxmlformats.org/officeDocument/2006/relationships/slideLayout" Target="../slideLayouts/slideLayout1034.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1044.xml"/><Relationship Id="rId3" Type="http://schemas.openxmlformats.org/officeDocument/2006/relationships/slideLayout" Target="../slideLayouts/slideLayout1039.xml"/><Relationship Id="rId7" Type="http://schemas.openxmlformats.org/officeDocument/2006/relationships/slideLayout" Target="../slideLayouts/slideLayout1043.xml"/><Relationship Id="rId12" Type="http://schemas.openxmlformats.org/officeDocument/2006/relationships/theme" Target="../theme/theme89.xml"/><Relationship Id="rId2" Type="http://schemas.openxmlformats.org/officeDocument/2006/relationships/slideLayout" Target="../slideLayouts/slideLayout1038.xml"/><Relationship Id="rId1" Type="http://schemas.openxmlformats.org/officeDocument/2006/relationships/slideLayout" Target="../slideLayouts/slideLayout1037.xml"/><Relationship Id="rId6" Type="http://schemas.openxmlformats.org/officeDocument/2006/relationships/slideLayout" Target="../slideLayouts/slideLayout1042.xml"/><Relationship Id="rId11" Type="http://schemas.openxmlformats.org/officeDocument/2006/relationships/slideLayout" Target="../slideLayouts/slideLayout1047.xml"/><Relationship Id="rId5" Type="http://schemas.openxmlformats.org/officeDocument/2006/relationships/slideLayout" Target="../slideLayouts/slideLayout1041.xml"/><Relationship Id="rId10" Type="http://schemas.openxmlformats.org/officeDocument/2006/relationships/slideLayout" Target="../slideLayouts/slideLayout1046.xml"/><Relationship Id="rId4" Type="http://schemas.openxmlformats.org/officeDocument/2006/relationships/slideLayout" Target="../slideLayouts/slideLayout1040.xml"/><Relationship Id="rId9" Type="http://schemas.openxmlformats.org/officeDocument/2006/relationships/slideLayout" Target="../slideLayouts/slideLayout10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1055.xml"/><Relationship Id="rId3" Type="http://schemas.openxmlformats.org/officeDocument/2006/relationships/slideLayout" Target="../slideLayouts/slideLayout1050.xml"/><Relationship Id="rId7" Type="http://schemas.openxmlformats.org/officeDocument/2006/relationships/slideLayout" Target="../slideLayouts/slideLayout1054.xml"/><Relationship Id="rId12" Type="http://schemas.openxmlformats.org/officeDocument/2006/relationships/theme" Target="../theme/theme90.xml"/><Relationship Id="rId2" Type="http://schemas.openxmlformats.org/officeDocument/2006/relationships/slideLayout" Target="../slideLayouts/slideLayout1049.xml"/><Relationship Id="rId1" Type="http://schemas.openxmlformats.org/officeDocument/2006/relationships/slideLayout" Target="../slideLayouts/slideLayout1048.xml"/><Relationship Id="rId6" Type="http://schemas.openxmlformats.org/officeDocument/2006/relationships/slideLayout" Target="../slideLayouts/slideLayout1053.xml"/><Relationship Id="rId11" Type="http://schemas.openxmlformats.org/officeDocument/2006/relationships/slideLayout" Target="../slideLayouts/slideLayout1058.xml"/><Relationship Id="rId5" Type="http://schemas.openxmlformats.org/officeDocument/2006/relationships/slideLayout" Target="../slideLayouts/slideLayout1052.xml"/><Relationship Id="rId10" Type="http://schemas.openxmlformats.org/officeDocument/2006/relationships/slideLayout" Target="../slideLayouts/slideLayout1057.xml"/><Relationship Id="rId4" Type="http://schemas.openxmlformats.org/officeDocument/2006/relationships/slideLayout" Target="../slideLayouts/slideLayout1051.xml"/><Relationship Id="rId9" Type="http://schemas.openxmlformats.org/officeDocument/2006/relationships/slideLayout" Target="../slideLayouts/slideLayout1056.xml"/></Relationships>
</file>

<file path=ppt/slideMasters/_rels/slideMaster91.xml.rels><?xml version="1.0" encoding="UTF-8" standalone="yes"?>
<Relationships xmlns="http://schemas.openxmlformats.org/package/2006/relationships"><Relationship Id="rId8" Type="http://schemas.openxmlformats.org/officeDocument/2006/relationships/slideLayout" Target="../slideLayouts/slideLayout1066.xml"/><Relationship Id="rId3" Type="http://schemas.openxmlformats.org/officeDocument/2006/relationships/slideLayout" Target="../slideLayouts/slideLayout1061.xml"/><Relationship Id="rId7" Type="http://schemas.openxmlformats.org/officeDocument/2006/relationships/slideLayout" Target="../slideLayouts/slideLayout1065.xml"/><Relationship Id="rId12" Type="http://schemas.openxmlformats.org/officeDocument/2006/relationships/theme" Target="../theme/theme91.xml"/><Relationship Id="rId2" Type="http://schemas.openxmlformats.org/officeDocument/2006/relationships/slideLayout" Target="../slideLayouts/slideLayout1060.xml"/><Relationship Id="rId1" Type="http://schemas.openxmlformats.org/officeDocument/2006/relationships/slideLayout" Target="../slideLayouts/slideLayout1059.xml"/><Relationship Id="rId6" Type="http://schemas.openxmlformats.org/officeDocument/2006/relationships/slideLayout" Target="../slideLayouts/slideLayout1064.xml"/><Relationship Id="rId11" Type="http://schemas.openxmlformats.org/officeDocument/2006/relationships/slideLayout" Target="../slideLayouts/slideLayout1069.xml"/><Relationship Id="rId5" Type="http://schemas.openxmlformats.org/officeDocument/2006/relationships/slideLayout" Target="../slideLayouts/slideLayout1063.xml"/><Relationship Id="rId10" Type="http://schemas.openxmlformats.org/officeDocument/2006/relationships/slideLayout" Target="../slideLayouts/slideLayout1068.xml"/><Relationship Id="rId4" Type="http://schemas.openxmlformats.org/officeDocument/2006/relationships/slideLayout" Target="../slideLayouts/slideLayout1062.xml"/><Relationship Id="rId9" Type="http://schemas.openxmlformats.org/officeDocument/2006/relationships/slideLayout" Target="../slideLayouts/slideLayout1067.xml"/></Relationships>
</file>

<file path=ppt/slideMasters/_rels/slideMaster92.xml.rels><?xml version="1.0" encoding="UTF-8" standalone="yes"?>
<Relationships xmlns="http://schemas.openxmlformats.org/package/2006/relationships"><Relationship Id="rId8" Type="http://schemas.openxmlformats.org/officeDocument/2006/relationships/slideLayout" Target="../slideLayouts/slideLayout1077.xml"/><Relationship Id="rId3" Type="http://schemas.openxmlformats.org/officeDocument/2006/relationships/slideLayout" Target="../slideLayouts/slideLayout1072.xml"/><Relationship Id="rId7" Type="http://schemas.openxmlformats.org/officeDocument/2006/relationships/slideLayout" Target="../slideLayouts/slideLayout1076.xml"/><Relationship Id="rId12" Type="http://schemas.openxmlformats.org/officeDocument/2006/relationships/theme" Target="../theme/theme92.xml"/><Relationship Id="rId2" Type="http://schemas.openxmlformats.org/officeDocument/2006/relationships/slideLayout" Target="../slideLayouts/slideLayout1071.xml"/><Relationship Id="rId1" Type="http://schemas.openxmlformats.org/officeDocument/2006/relationships/slideLayout" Target="../slideLayouts/slideLayout1070.xml"/><Relationship Id="rId6" Type="http://schemas.openxmlformats.org/officeDocument/2006/relationships/slideLayout" Target="../slideLayouts/slideLayout1075.xml"/><Relationship Id="rId11" Type="http://schemas.openxmlformats.org/officeDocument/2006/relationships/slideLayout" Target="../slideLayouts/slideLayout1080.xml"/><Relationship Id="rId5" Type="http://schemas.openxmlformats.org/officeDocument/2006/relationships/slideLayout" Target="../slideLayouts/slideLayout1074.xml"/><Relationship Id="rId10" Type="http://schemas.openxmlformats.org/officeDocument/2006/relationships/slideLayout" Target="../slideLayouts/slideLayout1079.xml"/><Relationship Id="rId4" Type="http://schemas.openxmlformats.org/officeDocument/2006/relationships/slideLayout" Target="../slideLayouts/slideLayout1073.xml"/><Relationship Id="rId9" Type="http://schemas.openxmlformats.org/officeDocument/2006/relationships/slideLayout" Target="../slideLayouts/slideLayout1078.xml"/></Relationships>
</file>

<file path=ppt/slideMasters/_rels/slideMaster93.xml.rels><?xml version="1.0" encoding="UTF-8" standalone="yes"?>
<Relationships xmlns="http://schemas.openxmlformats.org/package/2006/relationships"><Relationship Id="rId8" Type="http://schemas.openxmlformats.org/officeDocument/2006/relationships/slideLayout" Target="../slideLayouts/slideLayout1088.xml"/><Relationship Id="rId3" Type="http://schemas.openxmlformats.org/officeDocument/2006/relationships/slideLayout" Target="../slideLayouts/slideLayout1083.xml"/><Relationship Id="rId7" Type="http://schemas.openxmlformats.org/officeDocument/2006/relationships/slideLayout" Target="../slideLayouts/slideLayout1087.xml"/><Relationship Id="rId12" Type="http://schemas.openxmlformats.org/officeDocument/2006/relationships/theme" Target="../theme/theme93.xml"/><Relationship Id="rId2" Type="http://schemas.openxmlformats.org/officeDocument/2006/relationships/slideLayout" Target="../slideLayouts/slideLayout1082.xml"/><Relationship Id="rId1" Type="http://schemas.openxmlformats.org/officeDocument/2006/relationships/slideLayout" Target="../slideLayouts/slideLayout1081.xml"/><Relationship Id="rId6" Type="http://schemas.openxmlformats.org/officeDocument/2006/relationships/slideLayout" Target="../slideLayouts/slideLayout1086.xml"/><Relationship Id="rId11" Type="http://schemas.openxmlformats.org/officeDocument/2006/relationships/slideLayout" Target="../slideLayouts/slideLayout1091.xml"/><Relationship Id="rId5" Type="http://schemas.openxmlformats.org/officeDocument/2006/relationships/slideLayout" Target="../slideLayouts/slideLayout1085.xml"/><Relationship Id="rId10" Type="http://schemas.openxmlformats.org/officeDocument/2006/relationships/slideLayout" Target="../slideLayouts/slideLayout1090.xml"/><Relationship Id="rId4" Type="http://schemas.openxmlformats.org/officeDocument/2006/relationships/slideLayout" Target="../slideLayouts/slideLayout1084.xml"/><Relationship Id="rId9" Type="http://schemas.openxmlformats.org/officeDocument/2006/relationships/slideLayout" Target="../slideLayouts/slideLayout1089.xml"/></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1099.xml"/><Relationship Id="rId3" Type="http://schemas.openxmlformats.org/officeDocument/2006/relationships/slideLayout" Target="../slideLayouts/slideLayout1094.xml"/><Relationship Id="rId7" Type="http://schemas.openxmlformats.org/officeDocument/2006/relationships/slideLayout" Target="../slideLayouts/slideLayout1098.xml"/><Relationship Id="rId12" Type="http://schemas.openxmlformats.org/officeDocument/2006/relationships/theme" Target="../theme/theme94.xml"/><Relationship Id="rId2" Type="http://schemas.openxmlformats.org/officeDocument/2006/relationships/slideLayout" Target="../slideLayouts/slideLayout1093.xml"/><Relationship Id="rId1" Type="http://schemas.openxmlformats.org/officeDocument/2006/relationships/slideLayout" Target="../slideLayouts/slideLayout1092.xml"/><Relationship Id="rId6" Type="http://schemas.openxmlformats.org/officeDocument/2006/relationships/slideLayout" Target="../slideLayouts/slideLayout1097.xml"/><Relationship Id="rId11" Type="http://schemas.openxmlformats.org/officeDocument/2006/relationships/slideLayout" Target="../slideLayouts/slideLayout1102.xml"/><Relationship Id="rId5" Type="http://schemas.openxmlformats.org/officeDocument/2006/relationships/slideLayout" Target="../slideLayouts/slideLayout1096.xml"/><Relationship Id="rId10" Type="http://schemas.openxmlformats.org/officeDocument/2006/relationships/slideLayout" Target="../slideLayouts/slideLayout1101.xml"/><Relationship Id="rId4" Type="http://schemas.openxmlformats.org/officeDocument/2006/relationships/slideLayout" Target="../slideLayouts/slideLayout1095.xml"/><Relationship Id="rId9" Type="http://schemas.openxmlformats.org/officeDocument/2006/relationships/slideLayout" Target="../slideLayouts/slideLayout1100.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1110.xml"/><Relationship Id="rId3" Type="http://schemas.openxmlformats.org/officeDocument/2006/relationships/slideLayout" Target="../slideLayouts/slideLayout1105.xml"/><Relationship Id="rId7" Type="http://schemas.openxmlformats.org/officeDocument/2006/relationships/slideLayout" Target="../slideLayouts/slideLayout1109.xml"/><Relationship Id="rId12" Type="http://schemas.openxmlformats.org/officeDocument/2006/relationships/theme" Target="../theme/theme95.xml"/><Relationship Id="rId2" Type="http://schemas.openxmlformats.org/officeDocument/2006/relationships/slideLayout" Target="../slideLayouts/slideLayout1104.xml"/><Relationship Id="rId1" Type="http://schemas.openxmlformats.org/officeDocument/2006/relationships/slideLayout" Target="../slideLayouts/slideLayout1103.xml"/><Relationship Id="rId6" Type="http://schemas.openxmlformats.org/officeDocument/2006/relationships/slideLayout" Target="../slideLayouts/slideLayout1108.xml"/><Relationship Id="rId11" Type="http://schemas.openxmlformats.org/officeDocument/2006/relationships/slideLayout" Target="../slideLayouts/slideLayout1113.xml"/><Relationship Id="rId5" Type="http://schemas.openxmlformats.org/officeDocument/2006/relationships/slideLayout" Target="../slideLayouts/slideLayout1107.xml"/><Relationship Id="rId10" Type="http://schemas.openxmlformats.org/officeDocument/2006/relationships/slideLayout" Target="../slideLayouts/slideLayout1112.xml"/><Relationship Id="rId4" Type="http://schemas.openxmlformats.org/officeDocument/2006/relationships/slideLayout" Target="../slideLayouts/slideLayout1106.xml"/><Relationship Id="rId9" Type="http://schemas.openxmlformats.org/officeDocument/2006/relationships/slideLayout" Target="../slideLayouts/slideLayout1111.xml"/></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1121.xml"/><Relationship Id="rId3" Type="http://schemas.openxmlformats.org/officeDocument/2006/relationships/slideLayout" Target="../slideLayouts/slideLayout1116.xml"/><Relationship Id="rId7" Type="http://schemas.openxmlformats.org/officeDocument/2006/relationships/slideLayout" Target="../slideLayouts/slideLayout1120.xml"/><Relationship Id="rId12" Type="http://schemas.openxmlformats.org/officeDocument/2006/relationships/theme" Target="../theme/theme96.xml"/><Relationship Id="rId2" Type="http://schemas.openxmlformats.org/officeDocument/2006/relationships/slideLayout" Target="../slideLayouts/slideLayout1115.xml"/><Relationship Id="rId1" Type="http://schemas.openxmlformats.org/officeDocument/2006/relationships/slideLayout" Target="../slideLayouts/slideLayout1114.xml"/><Relationship Id="rId6" Type="http://schemas.openxmlformats.org/officeDocument/2006/relationships/slideLayout" Target="../slideLayouts/slideLayout1119.xml"/><Relationship Id="rId11" Type="http://schemas.openxmlformats.org/officeDocument/2006/relationships/slideLayout" Target="../slideLayouts/slideLayout1124.xml"/><Relationship Id="rId5" Type="http://schemas.openxmlformats.org/officeDocument/2006/relationships/slideLayout" Target="../slideLayouts/slideLayout1118.xml"/><Relationship Id="rId10" Type="http://schemas.openxmlformats.org/officeDocument/2006/relationships/slideLayout" Target="../slideLayouts/slideLayout1123.xml"/><Relationship Id="rId4" Type="http://schemas.openxmlformats.org/officeDocument/2006/relationships/slideLayout" Target="../slideLayouts/slideLayout1117.xml"/><Relationship Id="rId9" Type="http://schemas.openxmlformats.org/officeDocument/2006/relationships/slideLayout" Target="../slideLayouts/slideLayout1122.xml"/></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1132.xml"/><Relationship Id="rId3" Type="http://schemas.openxmlformats.org/officeDocument/2006/relationships/slideLayout" Target="../slideLayouts/slideLayout1127.xml"/><Relationship Id="rId7" Type="http://schemas.openxmlformats.org/officeDocument/2006/relationships/slideLayout" Target="../slideLayouts/slideLayout1131.xml"/><Relationship Id="rId12" Type="http://schemas.openxmlformats.org/officeDocument/2006/relationships/theme" Target="../theme/theme97.xml"/><Relationship Id="rId2" Type="http://schemas.openxmlformats.org/officeDocument/2006/relationships/slideLayout" Target="../slideLayouts/slideLayout1126.xml"/><Relationship Id="rId1" Type="http://schemas.openxmlformats.org/officeDocument/2006/relationships/slideLayout" Target="../slideLayouts/slideLayout1125.xml"/><Relationship Id="rId6" Type="http://schemas.openxmlformats.org/officeDocument/2006/relationships/slideLayout" Target="../slideLayouts/slideLayout1130.xml"/><Relationship Id="rId11" Type="http://schemas.openxmlformats.org/officeDocument/2006/relationships/slideLayout" Target="../slideLayouts/slideLayout1135.xml"/><Relationship Id="rId5" Type="http://schemas.openxmlformats.org/officeDocument/2006/relationships/slideLayout" Target="../slideLayouts/slideLayout1129.xml"/><Relationship Id="rId10" Type="http://schemas.openxmlformats.org/officeDocument/2006/relationships/slideLayout" Target="../slideLayouts/slideLayout1134.xml"/><Relationship Id="rId4" Type="http://schemas.openxmlformats.org/officeDocument/2006/relationships/slideLayout" Target="../slideLayouts/slideLayout1128.xml"/><Relationship Id="rId9" Type="http://schemas.openxmlformats.org/officeDocument/2006/relationships/slideLayout" Target="../slideLayouts/slideLayout1133.xml"/></Relationships>
</file>

<file path=ppt/slideMasters/_rels/slideMaster98.xml.rels><?xml version="1.0" encoding="UTF-8" standalone="yes"?>
<Relationships xmlns="http://schemas.openxmlformats.org/package/2006/relationships"><Relationship Id="rId8" Type="http://schemas.openxmlformats.org/officeDocument/2006/relationships/slideLayout" Target="../slideLayouts/slideLayout1143.xml"/><Relationship Id="rId3" Type="http://schemas.openxmlformats.org/officeDocument/2006/relationships/slideLayout" Target="../slideLayouts/slideLayout1138.xml"/><Relationship Id="rId7" Type="http://schemas.openxmlformats.org/officeDocument/2006/relationships/slideLayout" Target="../slideLayouts/slideLayout1142.xml"/><Relationship Id="rId12" Type="http://schemas.openxmlformats.org/officeDocument/2006/relationships/theme" Target="../theme/theme98.xml"/><Relationship Id="rId2" Type="http://schemas.openxmlformats.org/officeDocument/2006/relationships/slideLayout" Target="../slideLayouts/slideLayout1137.xml"/><Relationship Id="rId1" Type="http://schemas.openxmlformats.org/officeDocument/2006/relationships/slideLayout" Target="../slideLayouts/slideLayout1136.xml"/><Relationship Id="rId6" Type="http://schemas.openxmlformats.org/officeDocument/2006/relationships/slideLayout" Target="../slideLayouts/slideLayout1141.xml"/><Relationship Id="rId11" Type="http://schemas.openxmlformats.org/officeDocument/2006/relationships/slideLayout" Target="../slideLayouts/slideLayout1146.xml"/><Relationship Id="rId5" Type="http://schemas.openxmlformats.org/officeDocument/2006/relationships/slideLayout" Target="../slideLayouts/slideLayout1140.xml"/><Relationship Id="rId10" Type="http://schemas.openxmlformats.org/officeDocument/2006/relationships/slideLayout" Target="../slideLayouts/slideLayout1145.xml"/><Relationship Id="rId4" Type="http://schemas.openxmlformats.org/officeDocument/2006/relationships/slideLayout" Target="../slideLayouts/slideLayout1139.xml"/><Relationship Id="rId9" Type="http://schemas.openxmlformats.org/officeDocument/2006/relationships/slideLayout" Target="../slideLayouts/slideLayout1144.xml"/></Relationships>
</file>

<file path=ppt/slideMasters/_rels/slideMaster99.xml.rels><?xml version="1.0" encoding="UTF-8" standalone="yes"?>
<Relationships xmlns="http://schemas.openxmlformats.org/package/2006/relationships"><Relationship Id="rId8" Type="http://schemas.openxmlformats.org/officeDocument/2006/relationships/slideLayout" Target="../slideLayouts/slideLayout1154.xml"/><Relationship Id="rId3" Type="http://schemas.openxmlformats.org/officeDocument/2006/relationships/slideLayout" Target="../slideLayouts/slideLayout1149.xml"/><Relationship Id="rId7" Type="http://schemas.openxmlformats.org/officeDocument/2006/relationships/slideLayout" Target="../slideLayouts/slideLayout1153.xml"/><Relationship Id="rId12" Type="http://schemas.openxmlformats.org/officeDocument/2006/relationships/theme" Target="../theme/theme99.xml"/><Relationship Id="rId2" Type="http://schemas.openxmlformats.org/officeDocument/2006/relationships/slideLayout" Target="../slideLayouts/slideLayout1148.xml"/><Relationship Id="rId1" Type="http://schemas.openxmlformats.org/officeDocument/2006/relationships/slideLayout" Target="../slideLayouts/slideLayout1147.xml"/><Relationship Id="rId6" Type="http://schemas.openxmlformats.org/officeDocument/2006/relationships/slideLayout" Target="../slideLayouts/slideLayout1152.xml"/><Relationship Id="rId11" Type="http://schemas.openxmlformats.org/officeDocument/2006/relationships/slideLayout" Target="../slideLayouts/slideLayout1157.xml"/><Relationship Id="rId5" Type="http://schemas.openxmlformats.org/officeDocument/2006/relationships/slideLayout" Target="../slideLayouts/slideLayout1151.xml"/><Relationship Id="rId10" Type="http://schemas.openxmlformats.org/officeDocument/2006/relationships/slideLayout" Target="../slideLayouts/slideLayout1156.xml"/><Relationship Id="rId4" Type="http://schemas.openxmlformats.org/officeDocument/2006/relationships/slideLayout" Target="../slideLayouts/slideLayout1150.xml"/><Relationship Id="rId9" Type="http://schemas.openxmlformats.org/officeDocument/2006/relationships/slideLayout" Target="../slideLayouts/slideLayout11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677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a:t>
            </a:r>
          </a:p>
        </p:txBody>
      </p:sp>
      <p:sp>
        <p:nvSpPr>
          <p:cNvPr id="105677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234" r:id="rId1"/>
    <p:sldLayoutId id="2147500235" r:id="rId2"/>
    <p:sldLayoutId id="2147500236" r:id="rId3"/>
    <p:sldLayoutId id="2147500237" r:id="rId4"/>
    <p:sldLayoutId id="2147500238" r:id="rId5"/>
    <p:sldLayoutId id="2147500239" r:id="rId6"/>
    <p:sldLayoutId id="2147500240" r:id="rId7"/>
    <p:sldLayoutId id="2147500241" r:id="rId8"/>
    <p:sldLayoutId id="2147500242" r:id="rId9"/>
    <p:sldLayoutId id="2147500243" r:id="rId10"/>
    <p:sldLayoutId id="2147500244"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598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1.10</a:t>
            </a:r>
          </a:p>
        </p:txBody>
      </p:sp>
      <p:sp>
        <p:nvSpPr>
          <p:cNvPr id="106598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341" r:id="rId1"/>
    <p:sldLayoutId id="2147500342" r:id="rId2"/>
    <p:sldLayoutId id="2147500343" r:id="rId3"/>
    <p:sldLayoutId id="2147500344" r:id="rId4"/>
    <p:sldLayoutId id="2147500345" r:id="rId5"/>
    <p:sldLayoutId id="2147500346" r:id="rId6"/>
    <p:sldLayoutId id="2147500347" r:id="rId7"/>
    <p:sldLayoutId id="2147500348" r:id="rId8"/>
    <p:sldLayoutId id="2147500349" r:id="rId9"/>
    <p:sldLayoutId id="2147500350" r:id="rId10"/>
    <p:sldLayoutId id="2147500351" r:id="rId11"/>
    <p:sldLayoutId id="2147500352"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814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1.100</a:t>
            </a:r>
          </a:p>
        </p:txBody>
      </p:sp>
      <p:sp>
        <p:nvSpPr>
          <p:cNvPr id="115814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391" r:id="rId1"/>
    <p:sldLayoutId id="2147501392" r:id="rId2"/>
    <p:sldLayoutId id="2147501393" r:id="rId3"/>
    <p:sldLayoutId id="2147501394" r:id="rId4"/>
    <p:sldLayoutId id="2147501395" r:id="rId5"/>
    <p:sldLayoutId id="2147501396" r:id="rId6"/>
    <p:sldLayoutId id="2147501397" r:id="rId7"/>
    <p:sldLayoutId id="2147501398" r:id="rId8"/>
    <p:sldLayoutId id="2147501399" r:id="rId9"/>
    <p:sldLayoutId id="2147501400" r:id="rId10"/>
    <p:sldLayoutId id="214750140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917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1.101</a:t>
            </a:r>
          </a:p>
        </p:txBody>
      </p:sp>
      <p:sp>
        <p:nvSpPr>
          <p:cNvPr id="115917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402" r:id="rId1"/>
    <p:sldLayoutId id="2147501403" r:id="rId2"/>
    <p:sldLayoutId id="2147501404" r:id="rId3"/>
    <p:sldLayoutId id="2147501405" r:id="rId4"/>
    <p:sldLayoutId id="2147501406" r:id="rId5"/>
    <p:sldLayoutId id="2147501407" r:id="rId6"/>
    <p:sldLayoutId id="2147501408" r:id="rId7"/>
    <p:sldLayoutId id="2147501409" r:id="rId8"/>
    <p:sldLayoutId id="2147501410" r:id="rId9"/>
    <p:sldLayoutId id="2147501411" r:id="rId10"/>
    <p:sldLayoutId id="2147501412"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019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1.102</a:t>
            </a:r>
          </a:p>
        </p:txBody>
      </p:sp>
      <p:sp>
        <p:nvSpPr>
          <p:cNvPr id="116019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413" r:id="rId1"/>
    <p:sldLayoutId id="2147501414" r:id="rId2"/>
    <p:sldLayoutId id="2147501415" r:id="rId3"/>
    <p:sldLayoutId id="2147501416" r:id="rId4"/>
    <p:sldLayoutId id="2147501417" r:id="rId5"/>
    <p:sldLayoutId id="2147501418" r:id="rId6"/>
    <p:sldLayoutId id="2147501419" r:id="rId7"/>
    <p:sldLayoutId id="2147501420" r:id="rId8"/>
    <p:sldLayoutId id="2147501421" r:id="rId9"/>
    <p:sldLayoutId id="2147501422" r:id="rId10"/>
    <p:sldLayoutId id="2147501423"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121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1.103</a:t>
            </a:r>
          </a:p>
        </p:txBody>
      </p:sp>
      <p:sp>
        <p:nvSpPr>
          <p:cNvPr id="116121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424" r:id="rId1"/>
    <p:sldLayoutId id="2147501425" r:id="rId2"/>
    <p:sldLayoutId id="2147501426" r:id="rId3"/>
    <p:sldLayoutId id="2147501427" r:id="rId4"/>
    <p:sldLayoutId id="2147501428" r:id="rId5"/>
    <p:sldLayoutId id="2147501429" r:id="rId6"/>
    <p:sldLayoutId id="2147501430" r:id="rId7"/>
    <p:sldLayoutId id="2147501431" r:id="rId8"/>
    <p:sldLayoutId id="2147501432" r:id="rId9"/>
    <p:sldLayoutId id="2147501433" r:id="rId10"/>
    <p:sldLayoutId id="2147501434"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224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1.104</a:t>
            </a:r>
          </a:p>
        </p:txBody>
      </p:sp>
      <p:sp>
        <p:nvSpPr>
          <p:cNvPr id="116224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435" r:id="rId1"/>
    <p:sldLayoutId id="2147501436" r:id="rId2"/>
    <p:sldLayoutId id="2147501437" r:id="rId3"/>
    <p:sldLayoutId id="2147501438" r:id="rId4"/>
    <p:sldLayoutId id="2147501439" r:id="rId5"/>
    <p:sldLayoutId id="2147501440" r:id="rId6"/>
    <p:sldLayoutId id="2147501441" r:id="rId7"/>
    <p:sldLayoutId id="2147501442" r:id="rId8"/>
    <p:sldLayoutId id="2147501443" r:id="rId9"/>
    <p:sldLayoutId id="2147501444" r:id="rId10"/>
    <p:sldLayoutId id="214750144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326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1.105</a:t>
            </a:r>
          </a:p>
        </p:txBody>
      </p:sp>
      <p:sp>
        <p:nvSpPr>
          <p:cNvPr id="116326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446" r:id="rId1"/>
    <p:sldLayoutId id="2147501447" r:id="rId2"/>
    <p:sldLayoutId id="2147501448" r:id="rId3"/>
    <p:sldLayoutId id="2147501449" r:id="rId4"/>
    <p:sldLayoutId id="2147501450" r:id="rId5"/>
    <p:sldLayoutId id="2147501451" r:id="rId6"/>
    <p:sldLayoutId id="2147501452" r:id="rId7"/>
    <p:sldLayoutId id="2147501453" r:id="rId8"/>
    <p:sldLayoutId id="2147501454" r:id="rId9"/>
    <p:sldLayoutId id="2147501455" r:id="rId10"/>
    <p:sldLayoutId id="2147501456"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429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1.106</a:t>
            </a:r>
          </a:p>
        </p:txBody>
      </p:sp>
      <p:sp>
        <p:nvSpPr>
          <p:cNvPr id="116429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457" r:id="rId1"/>
    <p:sldLayoutId id="2147501458" r:id="rId2"/>
    <p:sldLayoutId id="2147501459" r:id="rId3"/>
    <p:sldLayoutId id="2147501460" r:id="rId4"/>
    <p:sldLayoutId id="2147501461" r:id="rId5"/>
    <p:sldLayoutId id="2147501462" r:id="rId6"/>
    <p:sldLayoutId id="2147501463" r:id="rId7"/>
    <p:sldLayoutId id="2147501464" r:id="rId8"/>
    <p:sldLayoutId id="2147501465" r:id="rId9"/>
    <p:sldLayoutId id="2147501466" r:id="rId10"/>
    <p:sldLayoutId id="214750146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531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1.107</a:t>
            </a:r>
          </a:p>
        </p:txBody>
      </p:sp>
      <p:sp>
        <p:nvSpPr>
          <p:cNvPr id="116531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468" r:id="rId1"/>
    <p:sldLayoutId id="2147501469" r:id="rId2"/>
    <p:sldLayoutId id="2147501470" r:id="rId3"/>
    <p:sldLayoutId id="2147501471" r:id="rId4"/>
    <p:sldLayoutId id="2147501472" r:id="rId5"/>
    <p:sldLayoutId id="2147501473" r:id="rId6"/>
    <p:sldLayoutId id="2147501474" r:id="rId7"/>
    <p:sldLayoutId id="2147501475" r:id="rId8"/>
    <p:sldLayoutId id="2147501476" r:id="rId9"/>
    <p:sldLayoutId id="2147501477" r:id="rId10"/>
    <p:sldLayoutId id="2147501478"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633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1.108</a:t>
            </a:r>
          </a:p>
        </p:txBody>
      </p:sp>
      <p:sp>
        <p:nvSpPr>
          <p:cNvPr id="116633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479" r:id="rId1"/>
    <p:sldLayoutId id="2147501480" r:id="rId2"/>
    <p:sldLayoutId id="2147501481" r:id="rId3"/>
    <p:sldLayoutId id="2147501482" r:id="rId4"/>
    <p:sldLayoutId id="2147501483" r:id="rId5"/>
    <p:sldLayoutId id="2147501484" r:id="rId6"/>
    <p:sldLayoutId id="2147501485" r:id="rId7"/>
    <p:sldLayoutId id="2147501486" r:id="rId8"/>
    <p:sldLayoutId id="2147501487" r:id="rId9"/>
    <p:sldLayoutId id="2147501488" r:id="rId10"/>
    <p:sldLayoutId id="2147501489"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736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1.109</a:t>
            </a:r>
          </a:p>
        </p:txBody>
      </p:sp>
      <p:sp>
        <p:nvSpPr>
          <p:cNvPr id="116736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490" r:id="rId1"/>
    <p:sldLayoutId id="2147501491" r:id="rId2"/>
    <p:sldLayoutId id="2147501492" r:id="rId3"/>
    <p:sldLayoutId id="2147501493" r:id="rId4"/>
    <p:sldLayoutId id="2147501494" r:id="rId5"/>
    <p:sldLayoutId id="2147501495" r:id="rId6"/>
    <p:sldLayoutId id="2147501496" r:id="rId7"/>
    <p:sldLayoutId id="2147501497" r:id="rId8"/>
    <p:sldLayoutId id="2147501498" r:id="rId9"/>
    <p:sldLayoutId id="2147501499" r:id="rId10"/>
    <p:sldLayoutId id="2147501500"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701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1.11</a:t>
            </a:r>
          </a:p>
        </p:txBody>
      </p:sp>
      <p:sp>
        <p:nvSpPr>
          <p:cNvPr id="106701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353" r:id="rId1"/>
    <p:sldLayoutId id="2147500354" r:id="rId2"/>
    <p:sldLayoutId id="2147500355" r:id="rId3"/>
    <p:sldLayoutId id="2147500356" r:id="rId4"/>
    <p:sldLayoutId id="2147500357" r:id="rId5"/>
    <p:sldLayoutId id="2147500358" r:id="rId6"/>
    <p:sldLayoutId id="2147500359" r:id="rId7"/>
    <p:sldLayoutId id="2147500360" r:id="rId8"/>
    <p:sldLayoutId id="2147500361" r:id="rId9"/>
    <p:sldLayoutId id="2147500362" r:id="rId10"/>
    <p:sldLayoutId id="2147500363" r:id="rId11"/>
    <p:sldLayoutId id="2147500364"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838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1.110</a:t>
            </a:r>
          </a:p>
        </p:txBody>
      </p:sp>
      <p:sp>
        <p:nvSpPr>
          <p:cNvPr id="116838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501" r:id="rId1"/>
    <p:sldLayoutId id="2147501502" r:id="rId2"/>
    <p:sldLayoutId id="2147501503" r:id="rId3"/>
    <p:sldLayoutId id="2147501504" r:id="rId4"/>
    <p:sldLayoutId id="2147501505" r:id="rId5"/>
    <p:sldLayoutId id="2147501506" r:id="rId6"/>
    <p:sldLayoutId id="2147501507" r:id="rId7"/>
    <p:sldLayoutId id="2147501508" r:id="rId8"/>
    <p:sldLayoutId id="2147501509" r:id="rId9"/>
    <p:sldLayoutId id="2147501510" r:id="rId10"/>
    <p:sldLayoutId id="214750151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941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1.111</a:t>
            </a:r>
          </a:p>
        </p:txBody>
      </p:sp>
      <p:sp>
        <p:nvSpPr>
          <p:cNvPr id="116941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512" r:id="rId1"/>
    <p:sldLayoutId id="2147501513" r:id="rId2"/>
    <p:sldLayoutId id="2147501514" r:id="rId3"/>
    <p:sldLayoutId id="2147501515" r:id="rId4"/>
    <p:sldLayoutId id="2147501516" r:id="rId5"/>
    <p:sldLayoutId id="2147501517" r:id="rId6"/>
    <p:sldLayoutId id="2147501518" r:id="rId7"/>
    <p:sldLayoutId id="2147501519" r:id="rId8"/>
    <p:sldLayoutId id="2147501520" r:id="rId9"/>
    <p:sldLayoutId id="2147501521" r:id="rId10"/>
    <p:sldLayoutId id="2147501522"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043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1.112</a:t>
            </a:r>
          </a:p>
        </p:txBody>
      </p:sp>
      <p:sp>
        <p:nvSpPr>
          <p:cNvPr id="117043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523" r:id="rId1"/>
    <p:sldLayoutId id="2147501524" r:id="rId2"/>
    <p:sldLayoutId id="2147501525" r:id="rId3"/>
    <p:sldLayoutId id="2147501526" r:id="rId4"/>
    <p:sldLayoutId id="2147501527" r:id="rId5"/>
    <p:sldLayoutId id="2147501528" r:id="rId6"/>
    <p:sldLayoutId id="2147501529" r:id="rId7"/>
    <p:sldLayoutId id="2147501530" r:id="rId8"/>
    <p:sldLayoutId id="2147501531" r:id="rId9"/>
    <p:sldLayoutId id="2147501532" r:id="rId10"/>
    <p:sldLayoutId id="2147501533"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145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1.113</a:t>
            </a:r>
          </a:p>
        </p:txBody>
      </p:sp>
      <p:sp>
        <p:nvSpPr>
          <p:cNvPr id="117145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534" r:id="rId1"/>
    <p:sldLayoutId id="2147501535" r:id="rId2"/>
    <p:sldLayoutId id="2147501536" r:id="rId3"/>
    <p:sldLayoutId id="2147501537" r:id="rId4"/>
    <p:sldLayoutId id="2147501538" r:id="rId5"/>
    <p:sldLayoutId id="2147501539" r:id="rId6"/>
    <p:sldLayoutId id="2147501540" r:id="rId7"/>
    <p:sldLayoutId id="2147501541" r:id="rId8"/>
    <p:sldLayoutId id="2147501542" r:id="rId9"/>
    <p:sldLayoutId id="2147501543" r:id="rId10"/>
    <p:sldLayoutId id="2147501544"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248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1.114</a:t>
            </a:r>
          </a:p>
        </p:txBody>
      </p:sp>
      <p:sp>
        <p:nvSpPr>
          <p:cNvPr id="117248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545" r:id="rId1"/>
    <p:sldLayoutId id="2147501546" r:id="rId2"/>
    <p:sldLayoutId id="2147501547" r:id="rId3"/>
    <p:sldLayoutId id="2147501548" r:id="rId4"/>
    <p:sldLayoutId id="2147501549" r:id="rId5"/>
    <p:sldLayoutId id="2147501550" r:id="rId6"/>
    <p:sldLayoutId id="2147501551" r:id="rId7"/>
    <p:sldLayoutId id="2147501552" r:id="rId8"/>
    <p:sldLayoutId id="2147501553" r:id="rId9"/>
    <p:sldLayoutId id="2147501554" r:id="rId10"/>
    <p:sldLayoutId id="214750155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350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1.115</a:t>
            </a:r>
          </a:p>
        </p:txBody>
      </p:sp>
      <p:sp>
        <p:nvSpPr>
          <p:cNvPr id="117350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556" r:id="rId1"/>
    <p:sldLayoutId id="2147501557" r:id="rId2"/>
    <p:sldLayoutId id="2147501558" r:id="rId3"/>
    <p:sldLayoutId id="2147501559" r:id="rId4"/>
    <p:sldLayoutId id="2147501560" r:id="rId5"/>
    <p:sldLayoutId id="2147501561" r:id="rId6"/>
    <p:sldLayoutId id="2147501562" r:id="rId7"/>
    <p:sldLayoutId id="2147501563" r:id="rId8"/>
    <p:sldLayoutId id="2147501564" r:id="rId9"/>
    <p:sldLayoutId id="2147501565" r:id="rId10"/>
    <p:sldLayoutId id="2147501566"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453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1.116</a:t>
            </a:r>
          </a:p>
        </p:txBody>
      </p:sp>
      <p:sp>
        <p:nvSpPr>
          <p:cNvPr id="117453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567" r:id="rId1"/>
    <p:sldLayoutId id="2147501568" r:id="rId2"/>
    <p:sldLayoutId id="2147501569" r:id="rId3"/>
    <p:sldLayoutId id="2147501570" r:id="rId4"/>
    <p:sldLayoutId id="2147501571" r:id="rId5"/>
    <p:sldLayoutId id="2147501572" r:id="rId6"/>
    <p:sldLayoutId id="2147501573" r:id="rId7"/>
    <p:sldLayoutId id="2147501574" r:id="rId8"/>
    <p:sldLayoutId id="2147501575" r:id="rId9"/>
    <p:sldLayoutId id="2147501576" r:id="rId10"/>
    <p:sldLayoutId id="214750157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555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1.117</a:t>
            </a:r>
          </a:p>
        </p:txBody>
      </p:sp>
      <p:sp>
        <p:nvSpPr>
          <p:cNvPr id="117555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578" r:id="rId1"/>
    <p:sldLayoutId id="2147501579" r:id="rId2"/>
    <p:sldLayoutId id="2147501580" r:id="rId3"/>
    <p:sldLayoutId id="2147501581" r:id="rId4"/>
    <p:sldLayoutId id="2147501582" r:id="rId5"/>
    <p:sldLayoutId id="2147501583" r:id="rId6"/>
    <p:sldLayoutId id="2147501584" r:id="rId7"/>
    <p:sldLayoutId id="2147501585" r:id="rId8"/>
    <p:sldLayoutId id="2147501586" r:id="rId9"/>
    <p:sldLayoutId id="2147501587" r:id="rId10"/>
    <p:sldLayoutId id="2147501588"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657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1.118</a:t>
            </a:r>
          </a:p>
        </p:txBody>
      </p:sp>
      <p:sp>
        <p:nvSpPr>
          <p:cNvPr id="117657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589" r:id="rId1"/>
    <p:sldLayoutId id="2147501590" r:id="rId2"/>
    <p:sldLayoutId id="2147501591" r:id="rId3"/>
    <p:sldLayoutId id="2147501592" r:id="rId4"/>
    <p:sldLayoutId id="2147501593" r:id="rId5"/>
    <p:sldLayoutId id="2147501594" r:id="rId6"/>
    <p:sldLayoutId id="2147501595" r:id="rId7"/>
    <p:sldLayoutId id="2147501596" r:id="rId8"/>
    <p:sldLayoutId id="2147501597" r:id="rId9"/>
    <p:sldLayoutId id="2147501598" r:id="rId10"/>
    <p:sldLayoutId id="2147501599"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7602" name="Rectangle 2"/>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1177603" name="Rectangle 3"/>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1.119</a:t>
            </a:r>
          </a:p>
        </p:txBody>
      </p:sp>
    </p:spTree>
  </p:cSld>
  <p:clrMap bg1="lt1" tx1="dk1" bg2="lt2" tx2="dk2" accent1="accent1" accent2="accent2" accent3="accent3" accent4="accent4" accent5="accent5" accent6="accent6" hlink="hlink" folHlink="folHlink"/>
  <p:sldLayoutIdLst>
    <p:sldLayoutId id="2147501600" r:id="rId1"/>
    <p:sldLayoutId id="2147501601" r:id="rId2"/>
    <p:sldLayoutId id="2147501602" r:id="rId3"/>
    <p:sldLayoutId id="2147501603" r:id="rId4"/>
    <p:sldLayoutId id="2147501604" r:id="rId5"/>
    <p:sldLayoutId id="2147501605" r:id="rId6"/>
    <p:sldLayoutId id="2147501606" r:id="rId7"/>
    <p:sldLayoutId id="2147501607" r:id="rId8"/>
    <p:sldLayoutId id="2147501608" r:id="rId9"/>
    <p:sldLayoutId id="2147501609" r:id="rId10"/>
    <p:sldLayoutId id="2147501610"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803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1.12</a:t>
            </a:r>
          </a:p>
        </p:txBody>
      </p:sp>
      <p:sp>
        <p:nvSpPr>
          <p:cNvPr id="106803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365" r:id="rId1"/>
    <p:sldLayoutId id="2147500366" r:id="rId2"/>
    <p:sldLayoutId id="2147500367" r:id="rId3"/>
    <p:sldLayoutId id="2147500368" r:id="rId4"/>
    <p:sldLayoutId id="2147500369" r:id="rId5"/>
    <p:sldLayoutId id="2147500370" r:id="rId6"/>
    <p:sldLayoutId id="2147500371" r:id="rId7"/>
    <p:sldLayoutId id="2147500372" r:id="rId8"/>
    <p:sldLayoutId id="2147500373" r:id="rId9"/>
    <p:sldLayoutId id="2147500374" r:id="rId10"/>
    <p:sldLayoutId id="2147500375" r:id="rId11"/>
    <p:sldLayoutId id="2147500376"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8626" name="Rectangle 2"/>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
        <p:nvSpPr>
          <p:cNvPr id="1178627" name="Rectangle 3"/>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1.120</a:t>
            </a:r>
          </a:p>
        </p:txBody>
      </p:sp>
    </p:spTree>
  </p:cSld>
  <p:clrMap bg1="lt1" tx1="dk1" bg2="lt2" tx2="dk2" accent1="accent1" accent2="accent2" accent3="accent3" accent4="accent4" accent5="accent5" accent6="accent6" hlink="hlink" folHlink="folHlink"/>
  <p:sldLayoutIdLst>
    <p:sldLayoutId id="2147501611" r:id="rId1"/>
    <p:sldLayoutId id="2147501612" r:id="rId2"/>
    <p:sldLayoutId id="2147501613" r:id="rId3"/>
    <p:sldLayoutId id="2147501614" r:id="rId4"/>
    <p:sldLayoutId id="2147501615" r:id="rId5"/>
    <p:sldLayoutId id="2147501616" r:id="rId6"/>
    <p:sldLayoutId id="2147501617" r:id="rId7"/>
    <p:sldLayoutId id="2147501618" r:id="rId8"/>
    <p:sldLayoutId id="2147501619" r:id="rId9"/>
    <p:sldLayoutId id="2147501620" r:id="rId10"/>
    <p:sldLayoutId id="214750162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9650" name="Rectangle 2"/>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622" r:id="rId1"/>
    <p:sldLayoutId id="2147501623" r:id="rId2"/>
    <p:sldLayoutId id="2147501624" r:id="rId3"/>
    <p:sldLayoutId id="2147501625" r:id="rId4"/>
    <p:sldLayoutId id="2147501626" r:id="rId5"/>
    <p:sldLayoutId id="2147501627" r:id="rId6"/>
    <p:sldLayoutId id="2147501628" r:id="rId7"/>
    <p:sldLayoutId id="2147501629" r:id="rId8"/>
    <p:sldLayoutId id="2147501630" r:id="rId9"/>
    <p:sldLayoutId id="2147501631" r:id="rId10"/>
    <p:sldLayoutId id="2147501632" r:id="rId11"/>
    <p:sldLayoutId id="2147501633" r:id="rId12"/>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7618" name="Rectangle 2"/>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solidFill>
                  <a:srgbClr val="000000"/>
                </a:solidFill>
                <a:latin typeface="Arial Unicode MS" pitchFamily="34" charset="-128"/>
              </a:defRPr>
            </a:lvl1pPr>
          </a:lstStyle>
          <a:p>
            <a:pPr>
              <a:defRPr/>
            </a:pPr>
            <a:r>
              <a:rPr lang="en-US"/>
              <a:t>From</a:t>
            </a:r>
            <a:r>
              <a:rPr lang="en-US" i="1"/>
              <a:t> Principles of Electronic Materials and Devices, Third Edition</a:t>
            </a:r>
            <a:r>
              <a:rPr lang="en-US"/>
              <a:t>, S.O. Kasap (© McGraw-Hill, 2005)</a:t>
            </a:r>
          </a:p>
        </p:txBody>
      </p:sp>
    </p:spTree>
  </p:cSld>
  <p:clrMap bg1="lt1" tx1="dk1" bg2="lt2" tx2="dk2" accent1="accent1" accent2="accent2" accent3="accent3" accent4="accent4" accent5="accent5" accent6="accent6" hlink="hlink" folHlink="folHlink"/>
  <p:sldLayoutIdLst>
    <p:sldLayoutId id="2147501653" r:id="rId1"/>
    <p:sldLayoutId id="2147501654" r:id="rId2"/>
    <p:sldLayoutId id="2147501655" r:id="rId3"/>
    <p:sldLayoutId id="2147501656" r:id="rId4"/>
    <p:sldLayoutId id="2147501657" r:id="rId5"/>
    <p:sldLayoutId id="2147501658" r:id="rId6"/>
    <p:sldLayoutId id="2147501659" r:id="rId7"/>
    <p:sldLayoutId id="2147501660" r:id="rId8"/>
    <p:sldLayoutId id="2147501661" r:id="rId9"/>
    <p:sldLayoutId id="2147501662" r:id="rId10"/>
    <p:sldLayoutId id="2147501663" r:id="rId11"/>
    <p:sldLayoutId id="2147501664" r:id="rId12"/>
    <p:sldLayoutId id="2147501665" r:id="rId1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7618" name="Rectangle 2"/>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solidFill>
                  <a:srgbClr val="000000"/>
                </a:solidFill>
                <a:latin typeface="Arial Unicode MS" pitchFamily="34" charset="-128"/>
              </a:defRPr>
            </a:lvl1pPr>
          </a:lstStyle>
          <a:p>
            <a:pPr>
              <a:defRPr/>
            </a:pPr>
            <a:r>
              <a:rPr lang="en-US"/>
              <a:t>From</a:t>
            </a:r>
            <a:r>
              <a:rPr lang="en-US" i="1"/>
              <a:t> Principles of Electronic Materials and Devices, Third Edition</a:t>
            </a:r>
            <a:r>
              <a:rPr lang="en-US"/>
              <a:t>, S.O. Kasap (© McGraw-Hill, 2005)</a:t>
            </a:r>
          </a:p>
        </p:txBody>
      </p:sp>
    </p:spTree>
  </p:cSld>
  <p:clrMap bg1="lt1" tx1="dk1" bg2="lt2" tx2="dk2" accent1="accent1" accent2="accent2" accent3="accent3" accent4="accent4" accent5="accent5" accent6="accent6" hlink="hlink" folHlink="folHlink"/>
  <p:sldLayoutIdLst>
    <p:sldLayoutId id="2147501666" r:id="rId1"/>
    <p:sldLayoutId id="2147501667" r:id="rId2"/>
    <p:sldLayoutId id="2147501668" r:id="rId3"/>
    <p:sldLayoutId id="2147501669" r:id="rId4"/>
    <p:sldLayoutId id="2147501670" r:id="rId5"/>
    <p:sldLayoutId id="2147501671" r:id="rId6"/>
    <p:sldLayoutId id="2147501672" r:id="rId7"/>
    <p:sldLayoutId id="2147501673" r:id="rId8"/>
    <p:sldLayoutId id="2147501674" r:id="rId9"/>
    <p:sldLayoutId id="2147501675" r:id="rId10"/>
    <p:sldLayoutId id="2147501676" r:id="rId11"/>
    <p:sldLayoutId id="2147501677" r:id="rId12"/>
    <p:sldLayoutId id="2147501678" r:id="rId1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69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1269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a:solidFill>
                  <a:prstClr val="black">
                    <a:tint val="75000"/>
                  </a:prstClr>
                </a:solidFill>
              </a:defRPr>
            </a:lvl1pPr>
          </a:lstStyle>
          <a:p>
            <a:pPr>
              <a:defRPr/>
            </a:pPr>
            <a:fld id="{B8D981A2-D9ED-445F-95E9-EE56278147F6}" type="datetimeFigureOut">
              <a:rPr lang="en-CA"/>
              <a:pPr>
                <a:defRPr/>
              </a:pPr>
              <a:t>2018-10-05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a:solidFill>
                  <a:prstClr val="black">
                    <a:tint val="75000"/>
                  </a:prstClr>
                </a:solidFill>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defRPr>
            </a:lvl1pPr>
          </a:lstStyle>
          <a:p>
            <a:pPr>
              <a:defRPr/>
            </a:pPr>
            <a:fld id="{FE927D78-B7B6-4E02-B428-AE3B60B21E43}"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sldLayoutIdLst>
    <p:sldLayoutId id="2147501679" r:id="rId1"/>
    <p:sldLayoutId id="2147501680" r:id="rId2"/>
    <p:sldLayoutId id="2147501681" r:id="rId3"/>
    <p:sldLayoutId id="2147501682" r:id="rId4"/>
    <p:sldLayoutId id="2147501683" r:id="rId5"/>
    <p:sldLayoutId id="2147501684" r:id="rId6"/>
    <p:sldLayoutId id="2147501685" r:id="rId7"/>
    <p:sldLayoutId id="2147501686" r:id="rId8"/>
    <p:sldLayoutId id="2147501687" r:id="rId9"/>
    <p:sldLayoutId id="2147501688" r:id="rId10"/>
    <p:sldLayoutId id="21475016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Box 1"/>
          <p:cNvSpPr txBox="1">
            <a:spLocks noChangeArrowheads="1"/>
          </p:cNvSpPr>
          <p:nvPr userDrawn="1"/>
        </p:nvSpPr>
        <p:spPr bwMode="auto">
          <a:xfrm>
            <a:off x="174625" y="6291263"/>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US" sz="800" dirty="0" smtClean="0">
                <a:solidFill>
                  <a:srgbClr val="7030A0"/>
                </a:solidFill>
                <a:latin typeface="Arial" charset="0"/>
              </a:rPr>
              <a:t>S.O. </a:t>
            </a:r>
            <a:r>
              <a:rPr lang="en-US" sz="800" dirty="0" err="1" smtClean="0">
                <a:solidFill>
                  <a:srgbClr val="7030A0"/>
                </a:solidFill>
                <a:latin typeface="Arial" charset="0"/>
              </a:rPr>
              <a:t>Kasap</a:t>
            </a:r>
            <a:r>
              <a:rPr lang="en-US" sz="800" dirty="0" smtClean="0">
                <a:solidFill>
                  <a:srgbClr val="7030A0"/>
                </a:solidFill>
                <a:latin typeface="Arial" charset="0"/>
              </a:rPr>
              <a:t>, </a:t>
            </a:r>
            <a:r>
              <a:rPr lang="en-US" sz="800" i="1" dirty="0" smtClean="0">
                <a:solidFill>
                  <a:srgbClr val="7030A0"/>
                </a:solidFill>
                <a:latin typeface="Arial" charset="0"/>
              </a:rPr>
              <a:t>Optoelectronics and Photonics: Principles and Practices</a:t>
            </a:r>
            <a:r>
              <a:rPr lang="en-US" sz="800" dirty="0" smtClean="0">
                <a:solidFill>
                  <a:srgbClr val="7030A0"/>
                </a:solidFill>
                <a:latin typeface="Arial" charset="0"/>
              </a:rPr>
              <a:t>, Second Edition, © 2013 Pearson Education</a:t>
            </a:r>
          </a:p>
          <a:p>
            <a:pPr algn="ctr">
              <a:defRPr/>
            </a:pPr>
            <a:r>
              <a:rPr lang="en-US" sz="800" dirty="0" smtClean="0">
                <a:solidFill>
                  <a:srgbClr val="7030A0"/>
                </a:solidFill>
                <a:latin typeface="Arial" charset="0"/>
              </a:rPr>
              <a:t>© 2013 Pearson Education, Inc., Upper Saddle River, NJ. All rights reserved. This publication is protected by Copyright and written permission should be obtained from the publisher prior to any prohibited reproduction, storage in a retrieval system, or transmission in any form or by any means, electronic, mechanical, photocopying, recording, or likewise. For information regarding permission(s), write to: Rights and Permissions Department, Pearson Education, Inc., Upper Saddle River, NJ 07458.</a:t>
            </a:r>
          </a:p>
        </p:txBody>
      </p:sp>
    </p:spTree>
  </p:cSld>
  <p:clrMap bg1="lt1" tx1="dk1" bg2="lt2" tx2="dk2" accent1="accent1" accent2="accent2" accent3="accent3" accent4="accent4" accent5="accent5" accent6="accent6" hlink="hlink" folHlink="folHlink"/>
  <p:sldLayoutIdLst>
    <p:sldLayoutId id="2147501634" r:id="rId1"/>
    <p:sldLayoutId id="2147501635" r:id="rId2"/>
    <p:sldLayoutId id="2147501636" r:id="rId3"/>
    <p:sldLayoutId id="2147501637" r:id="rId4"/>
    <p:sldLayoutId id="2147501638" r:id="rId5"/>
    <p:sldLayoutId id="2147501639" r:id="rId6"/>
    <p:sldLayoutId id="2147501640" r:id="rId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9650" name="Rectangle 2"/>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solidFill>
                  <a:srgbClr val="000000"/>
                </a:solidFill>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641" r:id="rId1"/>
    <p:sldLayoutId id="2147501642" r:id="rId2"/>
    <p:sldLayoutId id="2147501643" r:id="rId3"/>
    <p:sldLayoutId id="2147501644" r:id="rId4"/>
    <p:sldLayoutId id="2147501645" r:id="rId5"/>
    <p:sldLayoutId id="2147501646" r:id="rId6"/>
    <p:sldLayoutId id="2147501647" r:id="rId7"/>
    <p:sldLayoutId id="2147501648" r:id="rId8"/>
    <p:sldLayoutId id="2147501649" r:id="rId9"/>
    <p:sldLayoutId id="2147501650" r:id="rId10"/>
    <p:sldLayoutId id="2147501651" r:id="rId11"/>
    <p:sldLayoutId id="2147501652" r:id="rId12"/>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7714" name="Rectangle 2"/>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548274525"/>
      </p:ext>
    </p:extLst>
  </p:cSld>
  <p:clrMap bg1="lt1" tx1="dk1" bg2="lt2" tx2="dk2" accent1="accent1" accent2="accent2" accent3="accent3" accent4="accent4" accent5="accent5" accent6="accent6" hlink="hlink" folHlink="folHlink"/>
  <p:sldLayoutIdLst>
    <p:sldLayoutId id="2147501691" r:id="rId1"/>
    <p:sldLayoutId id="2147501692" r:id="rId2"/>
    <p:sldLayoutId id="2147501693" r:id="rId3"/>
    <p:sldLayoutId id="2147501694" r:id="rId4"/>
    <p:sldLayoutId id="2147501695" r:id="rId5"/>
    <p:sldLayoutId id="2147501696" r:id="rId6"/>
    <p:sldLayoutId id="2147501697" r:id="rId7"/>
    <p:sldLayoutId id="2147501698" r:id="rId8"/>
    <p:sldLayoutId id="2147501699" r:id="rId9"/>
    <p:sldLayoutId id="2147501700" r:id="rId10"/>
    <p:sldLayoutId id="2147501701"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483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Arial Unicode MS" panose="020B0604020202020204" pitchFamily="34" charset="-128"/>
              </a:defRPr>
            </a:lvl1pPr>
          </a:lstStyle>
          <a:p>
            <a:pPr>
              <a:defRPr/>
            </a:pPr>
            <a:r>
              <a:rPr lang="en-US" altLang="en-US" b="0">
                <a:solidFill>
                  <a:srgbClr val="000000"/>
                </a:solidFill>
              </a:rPr>
              <a:t>Fig 2.1</a:t>
            </a:r>
          </a:p>
        </p:txBody>
      </p:sp>
      <p:sp>
        <p:nvSpPr>
          <p:cNvPr id="50483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702745312"/>
      </p:ext>
    </p:extLst>
  </p:cSld>
  <p:clrMap bg1="lt1" tx1="dk1" bg2="lt2" tx2="dk2" accent1="accent1" accent2="accent2" accent3="accent3" accent4="accent4" accent5="accent5" accent6="accent6" hlink="hlink" folHlink="folHlink"/>
  <p:sldLayoutIdLst>
    <p:sldLayoutId id="2147501703" r:id="rId1"/>
    <p:sldLayoutId id="2147501704" r:id="rId2"/>
    <p:sldLayoutId id="2147501705" r:id="rId3"/>
    <p:sldLayoutId id="2147501706" r:id="rId4"/>
    <p:sldLayoutId id="2147501707" r:id="rId5"/>
    <p:sldLayoutId id="2147501708" r:id="rId6"/>
    <p:sldLayoutId id="2147501709" r:id="rId7"/>
    <p:sldLayoutId id="2147501710" r:id="rId8"/>
    <p:sldLayoutId id="2147501711" r:id="rId9"/>
    <p:sldLayoutId id="2147501712" r:id="rId10"/>
    <p:sldLayoutId id="2147501713"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Arial Unicode MS" panose="020B0604020202020204" pitchFamily="34" charset="-128"/>
              </a:defRPr>
            </a:lvl1pPr>
          </a:lstStyle>
          <a:p>
            <a:pPr>
              <a:defRPr/>
            </a:pPr>
            <a:r>
              <a:rPr lang="en-US" altLang="en-US" b="0">
                <a:solidFill>
                  <a:srgbClr val="000000"/>
                </a:solidFill>
              </a:rPr>
              <a:t>Fig 2.8</a:t>
            </a:r>
          </a:p>
        </p:txBody>
      </p:sp>
      <p:sp>
        <p:nvSpPr>
          <p:cNvPr id="51200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2472926301"/>
      </p:ext>
    </p:extLst>
  </p:cSld>
  <p:clrMap bg1="lt1" tx1="dk1" bg2="lt2" tx2="dk2" accent1="accent1" accent2="accent2" accent3="accent3" accent4="accent4" accent5="accent5" accent6="accent6" hlink="hlink" folHlink="folHlink"/>
  <p:sldLayoutIdLst>
    <p:sldLayoutId id="2147501715" r:id="rId1"/>
    <p:sldLayoutId id="2147501716" r:id="rId2"/>
    <p:sldLayoutId id="2147501717" r:id="rId3"/>
    <p:sldLayoutId id="2147501718" r:id="rId4"/>
    <p:sldLayoutId id="2147501719" r:id="rId5"/>
    <p:sldLayoutId id="2147501720" r:id="rId6"/>
    <p:sldLayoutId id="2147501721" r:id="rId7"/>
    <p:sldLayoutId id="2147501722" r:id="rId8"/>
    <p:sldLayoutId id="2147501723" r:id="rId9"/>
    <p:sldLayoutId id="2147501724" r:id="rId10"/>
    <p:sldLayoutId id="214750172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905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1.13</a:t>
            </a:r>
          </a:p>
        </p:txBody>
      </p:sp>
      <p:sp>
        <p:nvSpPr>
          <p:cNvPr id="106905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377" r:id="rId1"/>
    <p:sldLayoutId id="2147500378" r:id="rId2"/>
    <p:sldLayoutId id="2147500379" r:id="rId3"/>
    <p:sldLayoutId id="2147500380" r:id="rId4"/>
    <p:sldLayoutId id="2147500381" r:id="rId5"/>
    <p:sldLayoutId id="2147500382" r:id="rId6"/>
    <p:sldLayoutId id="2147500383" r:id="rId7"/>
    <p:sldLayoutId id="2147500384" r:id="rId8"/>
    <p:sldLayoutId id="2147500385" r:id="rId9"/>
    <p:sldLayoutId id="2147500386" r:id="rId10"/>
    <p:sldLayoutId id="2147500387" r:id="rId11"/>
    <p:sldLayoutId id="2147500388"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3145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Arial Unicode MS" panose="020B0604020202020204" pitchFamily="34" charset="-128"/>
              </a:defRPr>
            </a:lvl1pPr>
          </a:lstStyle>
          <a:p>
            <a:pPr>
              <a:defRPr/>
            </a:pPr>
            <a:r>
              <a:rPr lang="en-US" altLang="en-US" b="0">
                <a:solidFill>
                  <a:srgbClr val="000000"/>
                </a:solidFill>
              </a:rPr>
              <a:t>Fig 2.27</a:t>
            </a:r>
          </a:p>
        </p:txBody>
      </p:sp>
      <p:sp>
        <p:nvSpPr>
          <p:cNvPr id="53145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663790463"/>
      </p:ext>
    </p:extLst>
  </p:cSld>
  <p:clrMap bg1="lt1" tx1="dk1" bg2="lt2" tx2="dk2" accent1="accent1" accent2="accent2" accent3="accent3" accent4="accent4" accent5="accent5" accent6="accent6" hlink="hlink" folHlink="folHlink"/>
  <p:sldLayoutIdLst>
    <p:sldLayoutId id="2147501727" r:id="rId1"/>
    <p:sldLayoutId id="2147501728" r:id="rId2"/>
    <p:sldLayoutId id="2147501729" r:id="rId3"/>
    <p:sldLayoutId id="2147501730" r:id="rId4"/>
    <p:sldLayoutId id="2147501731" r:id="rId5"/>
    <p:sldLayoutId id="2147501732" r:id="rId6"/>
    <p:sldLayoutId id="2147501733" r:id="rId7"/>
    <p:sldLayoutId id="2147501734" r:id="rId8"/>
    <p:sldLayoutId id="2147501735" r:id="rId9"/>
    <p:sldLayoutId id="2147501736" r:id="rId10"/>
    <p:sldLayoutId id="214750173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096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Unicode MS" panose="020B0604020202020204" pitchFamily="34" charset="-128"/>
              </a:defRPr>
            </a:lvl1pPr>
          </a:lstStyle>
          <a:p>
            <a:pPr>
              <a:defRPr/>
            </a:pPr>
            <a:r>
              <a:rPr lang="en-US" altLang="en-US" b="0">
                <a:solidFill>
                  <a:srgbClr val="000000"/>
                </a:solidFill>
              </a:rPr>
              <a:t>Fig 3.13</a:t>
            </a:r>
          </a:p>
        </p:txBody>
      </p:sp>
      <p:sp>
        <p:nvSpPr>
          <p:cNvPr id="68096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3822709600"/>
      </p:ext>
    </p:extLst>
  </p:cSld>
  <p:clrMap bg1="lt1" tx1="dk1" bg2="lt2" tx2="dk2" accent1="accent1" accent2="accent2" accent3="accent3" accent4="accent4" accent5="accent5" accent6="accent6" hlink="hlink" folHlink="folHlink"/>
  <p:sldLayoutIdLst>
    <p:sldLayoutId id="2147501739" r:id="rId1"/>
    <p:sldLayoutId id="2147501740" r:id="rId2"/>
    <p:sldLayoutId id="2147501741" r:id="rId3"/>
    <p:sldLayoutId id="2147501742" r:id="rId4"/>
    <p:sldLayoutId id="2147501743" r:id="rId5"/>
    <p:sldLayoutId id="2147501744" r:id="rId6"/>
    <p:sldLayoutId id="2147501745" r:id="rId7"/>
    <p:sldLayoutId id="2147501746" r:id="rId8"/>
    <p:sldLayoutId id="2147501747" r:id="rId9"/>
    <p:sldLayoutId id="2147501748" r:id="rId10"/>
    <p:sldLayoutId id="2147501749" r:id="rId1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096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Unicode MS" panose="020B0604020202020204" pitchFamily="34" charset="-128"/>
              </a:defRPr>
            </a:lvl1pPr>
          </a:lstStyle>
          <a:p>
            <a:pPr>
              <a:defRPr/>
            </a:pPr>
            <a:r>
              <a:rPr lang="en-US" altLang="en-US" b="0">
                <a:solidFill>
                  <a:srgbClr val="000000"/>
                </a:solidFill>
              </a:rPr>
              <a:t>Fig 3.13</a:t>
            </a:r>
          </a:p>
        </p:txBody>
      </p:sp>
      <p:sp>
        <p:nvSpPr>
          <p:cNvPr id="68096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929174454"/>
      </p:ext>
    </p:extLst>
  </p:cSld>
  <p:clrMap bg1="lt1" tx1="dk1" bg2="lt2" tx2="dk2" accent1="accent1" accent2="accent2" accent3="accent3" accent4="accent4" accent5="accent5" accent6="accent6" hlink="hlink" folHlink="folHlink"/>
  <p:sldLayoutIdLst>
    <p:sldLayoutId id="2147501751" r:id="rId1"/>
    <p:sldLayoutId id="2147501752" r:id="rId2"/>
    <p:sldLayoutId id="2147501753" r:id="rId3"/>
    <p:sldLayoutId id="2147501754" r:id="rId4"/>
    <p:sldLayoutId id="2147501755" r:id="rId5"/>
    <p:sldLayoutId id="2147501756" r:id="rId6"/>
    <p:sldLayoutId id="2147501757" r:id="rId7"/>
    <p:sldLayoutId id="2147501758" r:id="rId8"/>
    <p:sldLayoutId id="2147501759" r:id="rId9"/>
    <p:sldLayoutId id="2147501760" r:id="rId10"/>
    <p:sldLayoutId id="2147501761" r:id="rId1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Unicode MS" panose="020B0604020202020204" pitchFamily="34" charset="-128"/>
              </a:defRPr>
            </a:lvl1pPr>
          </a:lstStyle>
          <a:p>
            <a:pPr>
              <a:defRPr/>
            </a:pPr>
            <a:r>
              <a:rPr lang="en-US" altLang="en-US" b="0">
                <a:solidFill>
                  <a:srgbClr val="000000"/>
                </a:solidFill>
              </a:rPr>
              <a:t>Fig 3.30</a:t>
            </a:r>
          </a:p>
        </p:txBody>
      </p:sp>
      <p:sp>
        <p:nvSpPr>
          <p:cNvPr id="69837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862093406"/>
      </p:ext>
    </p:extLst>
  </p:cSld>
  <p:clrMap bg1="lt1" tx1="dk1" bg2="lt2" tx2="dk2" accent1="accent1" accent2="accent2" accent3="accent3" accent4="accent4" accent5="accent5" accent6="accent6" hlink="hlink" folHlink="folHlink"/>
  <p:sldLayoutIdLst>
    <p:sldLayoutId id="2147501763" r:id="rId1"/>
    <p:sldLayoutId id="2147501764" r:id="rId2"/>
    <p:sldLayoutId id="2147501765" r:id="rId3"/>
    <p:sldLayoutId id="2147501766" r:id="rId4"/>
    <p:sldLayoutId id="2147501767" r:id="rId5"/>
    <p:sldLayoutId id="2147501768" r:id="rId6"/>
    <p:sldLayoutId id="2147501769" r:id="rId7"/>
    <p:sldLayoutId id="2147501770" r:id="rId8"/>
    <p:sldLayoutId id="2147501771" r:id="rId9"/>
    <p:sldLayoutId id="2147501772" r:id="rId10"/>
    <p:sldLayoutId id="2147501773" r:id="rId1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270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Unicode MS" panose="020B0604020202020204" pitchFamily="34" charset="-128"/>
              </a:defRPr>
            </a:lvl1pPr>
          </a:lstStyle>
          <a:p>
            <a:pPr>
              <a:defRPr/>
            </a:pPr>
            <a:r>
              <a:rPr lang="en-US" altLang="en-US" b="0">
                <a:solidFill>
                  <a:srgbClr val="000000"/>
                </a:solidFill>
              </a:rPr>
              <a:t>Fig 3.44</a:t>
            </a:r>
          </a:p>
        </p:txBody>
      </p:sp>
      <p:sp>
        <p:nvSpPr>
          <p:cNvPr id="71270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2089421736"/>
      </p:ext>
    </p:extLst>
  </p:cSld>
  <p:clrMap bg1="lt1" tx1="dk1" bg2="lt2" tx2="dk2" accent1="accent1" accent2="accent2" accent3="accent3" accent4="accent4" accent5="accent5" accent6="accent6" hlink="hlink" folHlink="folHlink"/>
  <p:sldLayoutIdLst>
    <p:sldLayoutId id="2147501775" r:id="rId1"/>
    <p:sldLayoutId id="2147501776" r:id="rId2"/>
    <p:sldLayoutId id="2147501777" r:id="rId3"/>
    <p:sldLayoutId id="2147501778" r:id="rId4"/>
    <p:sldLayoutId id="2147501779" r:id="rId5"/>
    <p:sldLayoutId id="2147501780" r:id="rId6"/>
    <p:sldLayoutId id="2147501781" r:id="rId7"/>
    <p:sldLayoutId id="2147501782" r:id="rId8"/>
    <p:sldLayoutId id="2147501783" r:id="rId9"/>
    <p:sldLayoutId id="2147501784" r:id="rId10"/>
    <p:sldLayoutId id="2147501785" r:id="rId1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0214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itchFamily="34" charset="-128"/>
              </a:defRPr>
            </a:lvl1pPr>
          </a:lstStyle>
          <a:p>
            <a:pPr>
              <a:defRPr/>
            </a:pPr>
            <a:r>
              <a:rPr lang="en-US" b="0">
                <a:solidFill>
                  <a:srgbClr val="000000"/>
                </a:solidFill>
              </a:rPr>
              <a:t>Fig 4.18</a:t>
            </a:r>
          </a:p>
        </p:txBody>
      </p:sp>
      <p:sp>
        <p:nvSpPr>
          <p:cNvPr id="90214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b="0">
                <a:solidFill>
                  <a:srgbClr val="000000"/>
                </a:solidFill>
              </a:rPr>
              <a:t>From</a:t>
            </a:r>
            <a:r>
              <a:rPr lang="en-US" b="0" i="1">
                <a:solidFill>
                  <a:srgbClr val="000000"/>
                </a:solidFill>
              </a:rPr>
              <a:t> Principles of Electronic Materials and Devices, Third Edition</a:t>
            </a:r>
            <a:r>
              <a:rPr lang="en-US" b="0">
                <a:solidFill>
                  <a:srgbClr val="000000"/>
                </a:solidFill>
              </a:rPr>
              <a:t>, S.O. Kasap (© McGraw-Hill, 2005)</a:t>
            </a:r>
          </a:p>
        </p:txBody>
      </p:sp>
    </p:spTree>
    <p:extLst>
      <p:ext uri="{BB962C8B-B14F-4D97-AF65-F5344CB8AC3E}">
        <p14:creationId xmlns:p14="http://schemas.microsoft.com/office/powerpoint/2010/main" val="196320665"/>
      </p:ext>
    </p:extLst>
  </p:cSld>
  <p:clrMap bg1="lt1" tx1="dk1" bg2="lt2" tx2="dk2" accent1="accent1" accent2="accent2" accent3="accent3" accent4="accent4" accent5="accent5" accent6="accent6" hlink="hlink" folHlink="folHlink"/>
  <p:sldLayoutIdLst>
    <p:sldLayoutId id="2147501787" r:id="rId1"/>
    <p:sldLayoutId id="2147501788" r:id="rId2"/>
    <p:sldLayoutId id="2147501789" r:id="rId3"/>
    <p:sldLayoutId id="2147501790" r:id="rId4"/>
    <p:sldLayoutId id="2147501791" r:id="rId5"/>
    <p:sldLayoutId id="2147501792" r:id="rId6"/>
    <p:sldLayoutId id="2147501793" r:id="rId7"/>
    <p:sldLayoutId id="2147501794" r:id="rId8"/>
    <p:sldLayoutId id="2147501795" r:id="rId9"/>
    <p:sldLayoutId id="2147501796" r:id="rId10"/>
    <p:sldLayoutId id="214750179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7618" name="Rectangle 2"/>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b="0">
                <a:solidFill>
                  <a:srgbClr val="000000"/>
                </a:solidFill>
              </a:rPr>
              <a:t>From</a:t>
            </a:r>
            <a:r>
              <a:rPr lang="en-US" b="0" i="1">
                <a:solidFill>
                  <a:srgbClr val="000000"/>
                </a:solidFill>
              </a:rPr>
              <a:t> Principles of Electronic Materials and Devices, Third Edition</a:t>
            </a:r>
            <a:r>
              <a:rPr lang="en-US" b="0">
                <a:solidFill>
                  <a:srgbClr val="000000"/>
                </a:solidFill>
              </a:rPr>
              <a:t>, S.O. Kasap (© McGraw-Hill, 2005)</a:t>
            </a:r>
          </a:p>
        </p:txBody>
      </p:sp>
    </p:spTree>
    <p:extLst>
      <p:ext uri="{BB962C8B-B14F-4D97-AF65-F5344CB8AC3E}">
        <p14:creationId xmlns:p14="http://schemas.microsoft.com/office/powerpoint/2010/main" val="4187917767"/>
      </p:ext>
    </p:extLst>
  </p:cSld>
  <p:clrMap bg1="lt1" tx1="dk1" bg2="lt2" tx2="dk2" accent1="accent1" accent2="accent2" accent3="accent3" accent4="accent4" accent5="accent5" accent6="accent6" hlink="hlink" folHlink="folHlink"/>
  <p:sldLayoutIdLst>
    <p:sldLayoutId id="2147501799" r:id="rId1"/>
    <p:sldLayoutId id="2147501800" r:id="rId2"/>
    <p:sldLayoutId id="2147501801" r:id="rId3"/>
    <p:sldLayoutId id="2147501802" r:id="rId4"/>
    <p:sldLayoutId id="2147501803" r:id="rId5"/>
    <p:sldLayoutId id="2147501804" r:id="rId6"/>
    <p:sldLayoutId id="2147501805" r:id="rId7"/>
    <p:sldLayoutId id="2147501806" r:id="rId8"/>
    <p:sldLayoutId id="2147501807" r:id="rId9"/>
    <p:sldLayoutId id="2147501808" r:id="rId10"/>
    <p:sldLayoutId id="2147501809" r:id="rId11"/>
    <p:sldLayoutId id="2147501810" r:id="rId12"/>
    <p:sldLayoutId id="2147501811" r:id="rId1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608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itchFamily="34" charset="-128"/>
              </a:defRPr>
            </a:lvl1pPr>
          </a:lstStyle>
          <a:p>
            <a:pPr>
              <a:defRPr/>
            </a:pPr>
            <a:r>
              <a:rPr lang="en-US" altLang="en-US" b="0">
                <a:solidFill>
                  <a:srgbClr val="000000"/>
                </a:solidFill>
              </a:rPr>
              <a:t>Fig 5.9</a:t>
            </a:r>
          </a:p>
        </p:txBody>
      </p:sp>
      <p:sp>
        <p:nvSpPr>
          <p:cNvPr id="68608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4127169852"/>
      </p:ext>
    </p:extLst>
  </p:cSld>
  <p:clrMap bg1="lt1" tx1="dk1" bg2="lt2" tx2="dk2" accent1="accent1" accent2="accent2" accent3="accent3" accent4="accent4" accent5="accent5" accent6="accent6" hlink="hlink" folHlink="folHlink"/>
  <p:sldLayoutIdLst>
    <p:sldLayoutId id="2147501813" r:id="rId1"/>
    <p:sldLayoutId id="2147501814" r:id="rId2"/>
    <p:sldLayoutId id="2147501815" r:id="rId3"/>
    <p:sldLayoutId id="2147501816" r:id="rId4"/>
    <p:sldLayoutId id="2147501817" r:id="rId5"/>
    <p:sldLayoutId id="2147501818" r:id="rId6"/>
    <p:sldLayoutId id="2147501819" r:id="rId7"/>
    <p:sldLayoutId id="2147501820" r:id="rId8"/>
    <p:sldLayoutId id="2147501821" r:id="rId9"/>
    <p:sldLayoutId id="2147501822" r:id="rId10"/>
    <p:sldLayoutId id="2147501823"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9939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itchFamily="34" charset="-128"/>
              </a:defRPr>
            </a:lvl1pPr>
          </a:lstStyle>
          <a:p>
            <a:pPr>
              <a:defRPr/>
            </a:pPr>
            <a:r>
              <a:rPr lang="en-US" altLang="en-US" b="0">
                <a:solidFill>
                  <a:srgbClr val="000000"/>
                </a:solidFill>
              </a:rPr>
              <a:t>Fig 5.22</a:t>
            </a:r>
          </a:p>
        </p:txBody>
      </p:sp>
      <p:sp>
        <p:nvSpPr>
          <p:cNvPr id="69939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69420410"/>
      </p:ext>
    </p:extLst>
  </p:cSld>
  <p:clrMap bg1="lt1" tx1="dk1" bg2="lt2" tx2="dk2" accent1="accent1" accent2="accent2" accent3="accent3" accent4="accent4" accent5="accent5" accent6="accent6" hlink="hlink" folHlink="folHlink"/>
  <p:sldLayoutIdLst>
    <p:sldLayoutId id="2147501825" r:id="rId1"/>
    <p:sldLayoutId id="2147501826" r:id="rId2"/>
    <p:sldLayoutId id="2147501827" r:id="rId3"/>
    <p:sldLayoutId id="2147501828" r:id="rId4"/>
    <p:sldLayoutId id="2147501829" r:id="rId5"/>
    <p:sldLayoutId id="2147501830" r:id="rId6"/>
    <p:sldLayoutId id="2147501831" r:id="rId7"/>
    <p:sldLayoutId id="2147501832" r:id="rId8"/>
    <p:sldLayoutId id="2147501833" r:id="rId9"/>
    <p:sldLayoutId id="2147501834" r:id="rId10"/>
    <p:sldLayoutId id="214750183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680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itchFamily="34" charset="-128"/>
              </a:defRPr>
            </a:lvl1pPr>
          </a:lstStyle>
          <a:p>
            <a:pPr>
              <a:defRPr/>
            </a:pPr>
            <a:r>
              <a:rPr lang="en-US" altLang="en-US" b="0">
                <a:solidFill>
                  <a:srgbClr val="000000"/>
                </a:solidFill>
              </a:rPr>
              <a:t>Fig 5.39</a:t>
            </a:r>
          </a:p>
        </p:txBody>
      </p:sp>
      <p:sp>
        <p:nvSpPr>
          <p:cNvPr id="71680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4070642431"/>
      </p:ext>
    </p:extLst>
  </p:cSld>
  <p:clrMap bg1="lt1" tx1="dk1" bg2="lt2" tx2="dk2" accent1="accent1" accent2="accent2" accent3="accent3" accent4="accent4" accent5="accent5" accent6="accent6" hlink="hlink" folHlink="folHlink"/>
  <p:sldLayoutIdLst>
    <p:sldLayoutId id="2147501837" r:id="rId1"/>
    <p:sldLayoutId id="2147501838" r:id="rId2"/>
    <p:sldLayoutId id="2147501839" r:id="rId3"/>
    <p:sldLayoutId id="2147501840" r:id="rId4"/>
    <p:sldLayoutId id="2147501841" r:id="rId5"/>
    <p:sldLayoutId id="2147501842" r:id="rId6"/>
    <p:sldLayoutId id="2147501843" r:id="rId7"/>
    <p:sldLayoutId id="2147501844" r:id="rId8"/>
    <p:sldLayoutId id="2147501845" r:id="rId9"/>
    <p:sldLayoutId id="2147501846" r:id="rId10"/>
    <p:sldLayoutId id="214750184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008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1.14</a:t>
            </a:r>
          </a:p>
        </p:txBody>
      </p:sp>
      <p:sp>
        <p:nvSpPr>
          <p:cNvPr id="107008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389" r:id="rId1"/>
    <p:sldLayoutId id="2147500390" r:id="rId2"/>
    <p:sldLayoutId id="2147500391" r:id="rId3"/>
    <p:sldLayoutId id="2147500392" r:id="rId4"/>
    <p:sldLayoutId id="2147500393" r:id="rId5"/>
    <p:sldLayoutId id="2147500394" r:id="rId6"/>
    <p:sldLayoutId id="2147500395" r:id="rId7"/>
    <p:sldLayoutId id="2147500396" r:id="rId8"/>
    <p:sldLayoutId id="2147500397" r:id="rId9"/>
    <p:sldLayoutId id="2147500398" r:id="rId10"/>
    <p:sldLayoutId id="2147500399" r:id="rId11"/>
    <p:sldLayoutId id="2147500400"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5741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itchFamily="34" charset="-128"/>
              </a:defRPr>
            </a:lvl1pPr>
          </a:lstStyle>
          <a:p>
            <a:pPr>
              <a:defRPr/>
            </a:pPr>
            <a:r>
              <a:rPr lang="en-US" altLang="en-US" b="0">
                <a:solidFill>
                  <a:srgbClr val="000000"/>
                </a:solidFill>
              </a:rPr>
              <a:t>Fig 6.1</a:t>
            </a:r>
          </a:p>
        </p:txBody>
      </p:sp>
      <p:sp>
        <p:nvSpPr>
          <p:cNvPr id="65741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2032394384"/>
      </p:ext>
    </p:extLst>
  </p:cSld>
  <p:clrMap bg1="lt1" tx1="dk1" bg2="lt2" tx2="dk2" accent1="accent1" accent2="accent2" accent3="accent3" accent4="accent4" accent5="accent5" accent6="accent6" hlink="hlink" folHlink="folHlink"/>
  <p:sldLayoutIdLst>
    <p:sldLayoutId id="2147501849" r:id="rId1"/>
    <p:sldLayoutId id="2147501850" r:id="rId2"/>
    <p:sldLayoutId id="2147501851" r:id="rId3"/>
    <p:sldLayoutId id="2147501852" r:id="rId4"/>
    <p:sldLayoutId id="2147501853" r:id="rId5"/>
    <p:sldLayoutId id="2147501854" r:id="rId6"/>
    <p:sldLayoutId id="2147501855" r:id="rId7"/>
    <p:sldLayoutId id="2147501856" r:id="rId8"/>
    <p:sldLayoutId id="2147501857" r:id="rId9"/>
    <p:sldLayoutId id="2147501858" r:id="rId10"/>
    <p:sldLayoutId id="2147501859"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6150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itchFamily="34" charset="-128"/>
              </a:defRPr>
            </a:lvl1pPr>
          </a:lstStyle>
          <a:p>
            <a:pPr>
              <a:defRPr/>
            </a:pPr>
            <a:r>
              <a:rPr lang="en-US" altLang="en-US" b="0">
                <a:solidFill>
                  <a:srgbClr val="000000"/>
                </a:solidFill>
              </a:rPr>
              <a:t>Fig 6.5</a:t>
            </a:r>
          </a:p>
        </p:txBody>
      </p:sp>
      <p:sp>
        <p:nvSpPr>
          <p:cNvPr id="66150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601898262"/>
      </p:ext>
    </p:extLst>
  </p:cSld>
  <p:clrMap bg1="lt1" tx1="dk1" bg2="lt2" tx2="dk2" accent1="accent1" accent2="accent2" accent3="accent3" accent4="accent4" accent5="accent5" accent6="accent6" hlink="hlink" folHlink="folHlink"/>
  <p:sldLayoutIdLst>
    <p:sldLayoutId id="2147501861" r:id="rId1"/>
    <p:sldLayoutId id="2147501862" r:id="rId2"/>
    <p:sldLayoutId id="2147501863" r:id="rId3"/>
    <p:sldLayoutId id="2147501864" r:id="rId4"/>
    <p:sldLayoutId id="2147501865" r:id="rId5"/>
    <p:sldLayoutId id="2147501866" r:id="rId6"/>
    <p:sldLayoutId id="2147501867" r:id="rId7"/>
    <p:sldLayoutId id="2147501868" r:id="rId8"/>
    <p:sldLayoutId id="2147501869" r:id="rId9"/>
    <p:sldLayoutId id="2147501870" r:id="rId10"/>
    <p:sldLayoutId id="214750187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6765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itchFamily="34" charset="-128"/>
              </a:defRPr>
            </a:lvl1pPr>
          </a:lstStyle>
          <a:p>
            <a:pPr>
              <a:defRPr/>
            </a:pPr>
            <a:r>
              <a:rPr lang="en-US" altLang="en-US" b="0">
                <a:solidFill>
                  <a:srgbClr val="000000"/>
                </a:solidFill>
              </a:rPr>
              <a:t>Fig 6.11</a:t>
            </a:r>
          </a:p>
        </p:txBody>
      </p:sp>
      <p:sp>
        <p:nvSpPr>
          <p:cNvPr id="66765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3057477231"/>
      </p:ext>
    </p:extLst>
  </p:cSld>
  <p:clrMap bg1="lt1" tx1="dk1" bg2="lt2" tx2="dk2" accent1="accent1" accent2="accent2" accent3="accent3" accent4="accent4" accent5="accent5" accent6="accent6" hlink="hlink" folHlink="folHlink"/>
  <p:sldLayoutIdLst>
    <p:sldLayoutId id="2147501873" r:id="rId1"/>
    <p:sldLayoutId id="2147501874" r:id="rId2"/>
    <p:sldLayoutId id="2147501875" r:id="rId3"/>
    <p:sldLayoutId id="2147501876" r:id="rId4"/>
    <p:sldLayoutId id="2147501877" r:id="rId5"/>
    <p:sldLayoutId id="2147501878" r:id="rId6"/>
    <p:sldLayoutId id="2147501879" r:id="rId7"/>
    <p:sldLayoutId id="2147501880" r:id="rId8"/>
    <p:sldLayoutId id="2147501881" r:id="rId9"/>
    <p:sldLayoutId id="2147501882" r:id="rId10"/>
    <p:sldLayoutId id="2147501883"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403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itchFamily="34" charset="-128"/>
              </a:defRPr>
            </a:lvl1pPr>
          </a:lstStyle>
          <a:p>
            <a:pPr>
              <a:defRPr/>
            </a:pPr>
            <a:r>
              <a:rPr lang="en-US" altLang="en-US" b="0">
                <a:solidFill>
                  <a:srgbClr val="000000"/>
                </a:solidFill>
              </a:rPr>
              <a:t>Fig 6.27</a:t>
            </a:r>
          </a:p>
        </p:txBody>
      </p:sp>
      <p:sp>
        <p:nvSpPr>
          <p:cNvPr id="68403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823603443"/>
      </p:ext>
    </p:extLst>
  </p:cSld>
  <p:clrMap bg1="lt1" tx1="dk1" bg2="lt2" tx2="dk2" accent1="accent1" accent2="accent2" accent3="accent3" accent4="accent4" accent5="accent5" accent6="accent6" hlink="hlink" folHlink="folHlink"/>
  <p:sldLayoutIdLst>
    <p:sldLayoutId id="2147501885" r:id="rId1"/>
    <p:sldLayoutId id="2147501886" r:id="rId2"/>
    <p:sldLayoutId id="2147501887" r:id="rId3"/>
    <p:sldLayoutId id="2147501888" r:id="rId4"/>
    <p:sldLayoutId id="2147501889" r:id="rId5"/>
    <p:sldLayoutId id="2147501890" r:id="rId6"/>
    <p:sldLayoutId id="2147501891" r:id="rId7"/>
    <p:sldLayoutId id="2147501892" r:id="rId8"/>
    <p:sldLayoutId id="2147501893" r:id="rId9"/>
    <p:sldLayoutId id="2147501894" r:id="rId10"/>
    <p:sldLayoutId id="214750189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9325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itchFamily="34" charset="-128"/>
              </a:defRPr>
            </a:lvl1pPr>
          </a:lstStyle>
          <a:p>
            <a:pPr>
              <a:defRPr/>
            </a:pPr>
            <a:r>
              <a:rPr lang="en-US" altLang="en-US" b="0">
                <a:solidFill>
                  <a:srgbClr val="000000"/>
                </a:solidFill>
              </a:rPr>
              <a:t>Fig 6.36</a:t>
            </a:r>
          </a:p>
        </p:txBody>
      </p:sp>
      <p:sp>
        <p:nvSpPr>
          <p:cNvPr id="69325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179622692"/>
      </p:ext>
    </p:extLst>
  </p:cSld>
  <p:clrMap bg1="lt1" tx1="dk1" bg2="lt2" tx2="dk2" accent1="accent1" accent2="accent2" accent3="accent3" accent4="accent4" accent5="accent5" accent6="accent6" hlink="hlink" folHlink="folHlink"/>
  <p:sldLayoutIdLst>
    <p:sldLayoutId id="2147501897" r:id="rId1"/>
    <p:sldLayoutId id="2147501898" r:id="rId2"/>
    <p:sldLayoutId id="2147501899" r:id="rId3"/>
    <p:sldLayoutId id="2147501900" r:id="rId4"/>
    <p:sldLayoutId id="2147501901" r:id="rId5"/>
    <p:sldLayoutId id="2147501902" r:id="rId6"/>
    <p:sldLayoutId id="2147501903" r:id="rId7"/>
    <p:sldLayoutId id="2147501904" r:id="rId8"/>
    <p:sldLayoutId id="2147501905" r:id="rId9"/>
    <p:sldLayoutId id="2147501906" r:id="rId10"/>
    <p:sldLayoutId id="214750190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4045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b="0">
                <a:solidFill>
                  <a:srgbClr val="000000"/>
                </a:solidFill>
              </a:rPr>
              <a:t>Fig 7.1</a:t>
            </a:r>
          </a:p>
        </p:txBody>
      </p:sp>
      <p:sp>
        <p:nvSpPr>
          <p:cNvPr id="164045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225735072"/>
      </p:ext>
    </p:extLst>
  </p:cSld>
  <p:clrMap bg1="lt1" tx1="dk1" bg2="lt2" tx2="dk2" accent1="accent1" accent2="accent2" accent3="accent3" accent4="accent4" accent5="accent5" accent6="accent6" hlink="hlink" folHlink="folHlink"/>
  <p:sldLayoutIdLst>
    <p:sldLayoutId id="2147501921" r:id="rId1"/>
    <p:sldLayoutId id="2147501922" r:id="rId2"/>
    <p:sldLayoutId id="2147501923" r:id="rId3"/>
    <p:sldLayoutId id="2147501924" r:id="rId4"/>
    <p:sldLayoutId id="2147501925" r:id="rId5"/>
    <p:sldLayoutId id="2147501926" r:id="rId6"/>
    <p:sldLayoutId id="2147501927" r:id="rId7"/>
    <p:sldLayoutId id="2147501928" r:id="rId8"/>
    <p:sldLayoutId id="2147501929" r:id="rId9"/>
    <p:sldLayoutId id="2147501930" r:id="rId10"/>
    <p:sldLayoutId id="214750193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2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b="0">
                <a:solidFill>
                  <a:srgbClr val="000000"/>
                </a:solidFill>
              </a:rPr>
              <a:t>Fig 7.27</a:t>
            </a:r>
          </a:p>
        </p:txBody>
      </p:sp>
      <p:sp>
        <p:nvSpPr>
          <p:cNvPr id="131072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2188013944"/>
      </p:ext>
    </p:extLst>
  </p:cSld>
  <p:clrMap bg1="lt1" tx1="dk1" bg2="lt2" tx2="dk2" accent1="accent1" accent2="accent2" accent3="accent3" accent4="accent4" accent5="accent5" accent6="accent6" hlink="hlink" folHlink="folHlink"/>
  <p:sldLayoutIdLst>
    <p:sldLayoutId id="2147501933" r:id="rId1"/>
    <p:sldLayoutId id="2147501934" r:id="rId2"/>
    <p:sldLayoutId id="2147501935" r:id="rId3"/>
    <p:sldLayoutId id="2147501936" r:id="rId4"/>
    <p:sldLayoutId id="2147501937" r:id="rId5"/>
    <p:sldLayoutId id="2147501938" r:id="rId6"/>
    <p:sldLayoutId id="2147501939" r:id="rId7"/>
    <p:sldLayoutId id="2147501940" r:id="rId8"/>
    <p:sldLayoutId id="2147501941" r:id="rId9"/>
    <p:sldLayoutId id="2147501942" r:id="rId10"/>
    <p:sldLayoutId id="2147501943"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2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b="0">
                <a:solidFill>
                  <a:srgbClr val="000000"/>
                </a:solidFill>
              </a:rPr>
              <a:t>Fig 7.27</a:t>
            </a:r>
          </a:p>
        </p:txBody>
      </p:sp>
      <p:sp>
        <p:nvSpPr>
          <p:cNvPr id="131072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2527722674"/>
      </p:ext>
    </p:extLst>
  </p:cSld>
  <p:clrMap bg1="lt1" tx1="dk1" bg2="lt2" tx2="dk2" accent1="accent1" accent2="accent2" accent3="accent3" accent4="accent4" accent5="accent5" accent6="accent6" hlink="hlink" folHlink="folHlink"/>
  <p:sldLayoutIdLst>
    <p:sldLayoutId id="2147501945" r:id="rId1"/>
    <p:sldLayoutId id="2147501946" r:id="rId2"/>
    <p:sldLayoutId id="2147501947" r:id="rId3"/>
    <p:sldLayoutId id="2147501948" r:id="rId4"/>
    <p:sldLayoutId id="2147501949" r:id="rId5"/>
    <p:sldLayoutId id="2147501950" r:id="rId6"/>
    <p:sldLayoutId id="2147501951" r:id="rId7"/>
    <p:sldLayoutId id="2147501952" r:id="rId8"/>
    <p:sldLayoutId id="2147501953" r:id="rId9"/>
    <p:sldLayoutId id="2147501954" r:id="rId10"/>
    <p:sldLayoutId id="214750195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2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b="0">
                <a:solidFill>
                  <a:srgbClr val="000000"/>
                </a:solidFill>
              </a:rPr>
              <a:t>Fig 7.27</a:t>
            </a:r>
          </a:p>
        </p:txBody>
      </p:sp>
      <p:sp>
        <p:nvSpPr>
          <p:cNvPr id="131072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3472606298"/>
      </p:ext>
    </p:extLst>
  </p:cSld>
  <p:clrMap bg1="lt1" tx1="dk1" bg2="lt2" tx2="dk2" accent1="accent1" accent2="accent2" accent3="accent3" accent4="accent4" accent5="accent5" accent6="accent6" hlink="hlink" folHlink="folHlink"/>
  <p:sldLayoutIdLst>
    <p:sldLayoutId id="2147501957" r:id="rId1"/>
    <p:sldLayoutId id="2147501958" r:id="rId2"/>
    <p:sldLayoutId id="2147501959" r:id="rId3"/>
    <p:sldLayoutId id="2147501960" r:id="rId4"/>
    <p:sldLayoutId id="2147501961" r:id="rId5"/>
    <p:sldLayoutId id="2147501962" r:id="rId6"/>
    <p:sldLayoutId id="2147501963" r:id="rId7"/>
    <p:sldLayoutId id="2147501964" r:id="rId8"/>
    <p:sldLayoutId id="2147501965" r:id="rId9"/>
    <p:sldLayoutId id="2147501966" r:id="rId10"/>
    <p:sldLayoutId id="214750196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2198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b="0">
                <a:solidFill>
                  <a:srgbClr val="000000"/>
                </a:solidFill>
              </a:rPr>
              <a:t>Fig 7.38</a:t>
            </a:r>
          </a:p>
        </p:txBody>
      </p:sp>
      <p:sp>
        <p:nvSpPr>
          <p:cNvPr id="132198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2712721341"/>
      </p:ext>
    </p:extLst>
  </p:cSld>
  <p:clrMap bg1="lt1" tx1="dk1" bg2="lt2" tx2="dk2" accent1="accent1" accent2="accent2" accent3="accent3" accent4="accent4" accent5="accent5" accent6="accent6" hlink="hlink" folHlink="folHlink"/>
  <p:sldLayoutIdLst>
    <p:sldLayoutId id="2147501981" r:id="rId1"/>
    <p:sldLayoutId id="2147501982" r:id="rId2"/>
    <p:sldLayoutId id="2147501983" r:id="rId3"/>
    <p:sldLayoutId id="2147501984" r:id="rId4"/>
    <p:sldLayoutId id="2147501985" r:id="rId5"/>
    <p:sldLayoutId id="2147501986" r:id="rId6"/>
    <p:sldLayoutId id="2147501987" r:id="rId7"/>
    <p:sldLayoutId id="2147501988" r:id="rId8"/>
    <p:sldLayoutId id="2147501989" r:id="rId9"/>
    <p:sldLayoutId id="2147501990" r:id="rId10"/>
    <p:sldLayoutId id="214750199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110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1.15</a:t>
            </a:r>
          </a:p>
        </p:txBody>
      </p:sp>
      <p:sp>
        <p:nvSpPr>
          <p:cNvPr id="107110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401" r:id="rId1"/>
    <p:sldLayoutId id="2147500402" r:id="rId2"/>
    <p:sldLayoutId id="2147500403" r:id="rId3"/>
    <p:sldLayoutId id="2147500404" r:id="rId4"/>
    <p:sldLayoutId id="2147500405" r:id="rId5"/>
    <p:sldLayoutId id="2147500406" r:id="rId6"/>
    <p:sldLayoutId id="2147500407" r:id="rId7"/>
    <p:sldLayoutId id="2147500408" r:id="rId8"/>
    <p:sldLayoutId id="2147500409" r:id="rId9"/>
    <p:sldLayoutId id="2147500410" r:id="rId10"/>
    <p:sldLayoutId id="2147500411" r:id="rId11"/>
    <p:sldLayoutId id="2147500412"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4994" name="Rectangle 2"/>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latin typeface="Arial Unicode MS" panose="020B0604020202020204" pitchFamily="34" charset="-128"/>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444572558"/>
      </p:ext>
    </p:extLst>
  </p:cSld>
  <p:clrMap bg1="lt1" tx1="dk1" bg2="lt2" tx2="dk2" accent1="accent1" accent2="accent2" accent3="accent3" accent4="accent4" accent5="accent5" accent6="accent6" hlink="hlink" folHlink="folHlink"/>
  <p:sldLayoutIdLst>
    <p:sldLayoutId id="2147501993" r:id="rId1"/>
    <p:sldLayoutId id="2147501994" r:id="rId2"/>
    <p:sldLayoutId id="2147501995" r:id="rId3"/>
    <p:sldLayoutId id="2147501996" r:id="rId4"/>
    <p:sldLayoutId id="2147501997" r:id="rId5"/>
    <p:sldLayoutId id="2147501998" r:id="rId6"/>
    <p:sldLayoutId id="2147501999" r:id="rId7"/>
    <p:sldLayoutId id="2147502000" r:id="rId8"/>
    <p:sldLayoutId id="2147502001" r:id="rId9"/>
    <p:sldLayoutId id="2147502002" r:id="rId10"/>
    <p:sldLayoutId id="2147502003" r:id="rId11"/>
    <p:sldLayoutId id="2147502004" r:id="rId12"/>
    <p:sldLayoutId id="2147502005" r:id="rId1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030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Arial Unicode MS" panose="020B0604020202020204" pitchFamily="34" charset="-128"/>
              </a:defRPr>
            </a:lvl1pPr>
          </a:lstStyle>
          <a:p>
            <a:pPr>
              <a:defRPr/>
            </a:pPr>
            <a:r>
              <a:rPr lang="en-US" altLang="en-US">
                <a:solidFill>
                  <a:srgbClr val="000000"/>
                </a:solidFill>
              </a:rPr>
              <a:t>Fig 8.9</a:t>
            </a:r>
          </a:p>
        </p:txBody>
      </p:sp>
      <p:sp>
        <p:nvSpPr>
          <p:cNvPr id="61030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latin typeface="Arial Unicode MS" panose="020B0604020202020204" pitchFamily="34" charset="-128"/>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382906951"/>
      </p:ext>
    </p:extLst>
  </p:cSld>
  <p:clrMap bg1="lt1" tx1="dk1" bg2="lt2" tx2="dk2" accent1="accent1" accent2="accent2" accent3="accent3" accent4="accent4" accent5="accent5" accent6="accent6" hlink="hlink" folHlink="folHlink"/>
  <p:sldLayoutIdLst>
    <p:sldLayoutId id="2147502007" r:id="rId1"/>
    <p:sldLayoutId id="2147502008" r:id="rId2"/>
    <p:sldLayoutId id="2147502009" r:id="rId3"/>
    <p:sldLayoutId id="2147502010" r:id="rId4"/>
    <p:sldLayoutId id="2147502011" r:id="rId5"/>
    <p:sldLayoutId id="2147502012" r:id="rId6"/>
    <p:sldLayoutId id="2147502013" r:id="rId7"/>
    <p:sldLayoutId id="2147502014" r:id="rId8"/>
    <p:sldLayoutId id="2147502015" r:id="rId9"/>
    <p:sldLayoutId id="2147502016" r:id="rId10"/>
    <p:sldLayoutId id="214750201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645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Arial Unicode MS" panose="020B0604020202020204" pitchFamily="34" charset="-128"/>
              </a:defRPr>
            </a:lvl1pPr>
          </a:lstStyle>
          <a:p>
            <a:pPr>
              <a:defRPr/>
            </a:pPr>
            <a:r>
              <a:rPr lang="en-US" altLang="en-US">
                <a:solidFill>
                  <a:srgbClr val="000000"/>
                </a:solidFill>
              </a:rPr>
              <a:t>Fig 8.15</a:t>
            </a:r>
          </a:p>
        </p:txBody>
      </p:sp>
      <p:sp>
        <p:nvSpPr>
          <p:cNvPr id="61645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latin typeface="Arial Unicode MS" panose="020B0604020202020204" pitchFamily="34" charset="-128"/>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940750768"/>
      </p:ext>
    </p:extLst>
  </p:cSld>
  <p:clrMap bg1="lt1" tx1="dk1" bg2="lt2" tx2="dk2" accent1="accent1" accent2="accent2" accent3="accent3" accent4="accent4" accent5="accent5" accent6="accent6" hlink="hlink" folHlink="folHlink"/>
  <p:sldLayoutIdLst>
    <p:sldLayoutId id="2147502019" r:id="rId1"/>
    <p:sldLayoutId id="2147502020" r:id="rId2"/>
    <p:sldLayoutId id="2147502021" r:id="rId3"/>
    <p:sldLayoutId id="2147502022" r:id="rId4"/>
    <p:sldLayoutId id="2147502023" r:id="rId5"/>
    <p:sldLayoutId id="2147502024" r:id="rId6"/>
    <p:sldLayoutId id="2147502025" r:id="rId7"/>
    <p:sldLayoutId id="2147502026" r:id="rId8"/>
    <p:sldLayoutId id="2147502027" r:id="rId9"/>
    <p:sldLayoutId id="2147502028" r:id="rId10"/>
    <p:sldLayoutId id="2147502029"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6048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Arial Unicode MS" panose="020B0604020202020204" pitchFamily="34" charset="-128"/>
              </a:defRPr>
            </a:lvl1pPr>
          </a:lstStyle>
          <a:p>
            <a:pPr>
              <a:defRPr/>
            </a:pPr>
            <a:r>
              <a:rPr lang="en-US" altLang="en-US">
                <a:solidFill>
                  <a:srgbClr val="000000"/>
                </a:solidFill>
              </a:rPr>
              <a:t>Fig 8.58</a:t>
            </a:r>
          </a:p>
        </p:txBody>
      </p:sp>
      <p:sp>
        <p:nvSpPr>
          <p:cNvPr id="66048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latin typeface="Arial Unicode MS" panose="020B0604020202020204" pitchFamily="34" charset="-128"/>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1056018978"/>
      </p:ext>
    </p:extLst>
  </p:cSld>
  <p:clrMap bg1="lt1" tx1="dk1" bg2="lt2" tx2="dk2" accent1="accent1" accent2="accent2" accent3="accent3" accent4="accent4" accent5="accent5" accent6="accent6" hlink="hlink" folHlink="folHlink"/>
  <p:sldLayoutIdLst>
    <p:sldLayoutId id="2147502031" r:id="rId1"/>
    <p:sldLayoutId id="2147502032" r:id="rId2"/>
    <p:sldLayoutId id="2147502033" r:id="rId3"/>
    <p:sldLayoutId id="2147502034" r:id="rId4"/>
    <p:sldLayoutId id="2147502035" r:id="rId5"/>
    <p:sldLayoutId id="2147502036" r:id="rId6"/>
    <p:sldLayoutId id="2147502037" r:id="rId7"/>
    <p:sldLayoutId id="2147502038" r:id="rId8"/>
    <p:sldLayoutId id="2147502039" r:id="rId9"/>
    <p:sldLayoutId id="2147502040" r:id="rId10"/>
    <p:sldLayoutId id="214750204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7481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Arial Unicode MS" panose="020B0604020202020204" pitchFamily="34" charset="-128"/>
              </a:defRPr>
            </a:lvl1pPr>
          </a:lstStyle>
          <a:p>
            <a:pPr>
              <a:defRPr/>
            </a:pPr>
            <a:r>
              <a:rPr lang="en-US" altLang="en-US">
                <a:solidFill>
                  <a:srgbClr val="000000"/>
                </a:solidFill>
              </a:rPr>
              <a:t>Fig 8.72</a:t>
            </a:r>
          </a:p>
        </p:txBody>
      </p:sp>
      <p:sp>
        <p:nvSpPr>
          <p:cNvPr id="67481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latin typeface="Arial Unicode MS" panose="020B0604020202020204" pitchFamily="34" charset="-128"/>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3538419401"/>
      </p:ext>
    </p:extLst>
  </p:cSld>
  <p:clrMap bg1="lt1" tx1="dk1" bg2="lt2" tx2="dk2" accent1="accent1" accent2="accent2" accent3="accent3" accent4="accent4" accent5="accent5" accent6="accent6" hlink="hlink" folHlink="folHlink"/>
  <p:sldLayoutIdLst>
    <p:sldLayoutId id="2147502043" r:id="rId1"/>
    <p:sldLayoutId id="2147502044" r:id="rId2"/>
    <p:sldLayoutId id="2147502045" r:id="rId3"/>
    <p:sldLayoutId id="2147502046" r:id="rId4"/>
    <p:sldLayoutId id="2147502047" r:id="rId5"/>
    <p:sldLayoutId id="2147502048" r:id="rId6"/>
    <p:sldLayoutId id="2147502049" r:id="rId7"/>
    <p:sldLayoutId id="2147502050" r:id="rId8"/>
    <p:sldLayoutId id="2147502051" r:id="rId9"/>
    <p:sldLayoutId id="2147502052" r:id="rId10"/>
    <p:sldLayoutId id="2147502053"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5126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Arial Unicode MS" panose="020B0604020202020204" pitchFamily="34" charset="-128"/>
              </a:defRPr>
            </a:lvl1pPr>
          </a:lstStyle>
          <a:p>
            <a:pPr>
              <a:defRPr/>
            </a:pPr>
            <a:r>
              <a:rPr lang="en-US" altLang="en-US">
                <a:solidFill>
                  <a:srgbClr val="000000"/>
                </a:solidFill>
              </a:rPr>
              <a:t>Fig 8.49</a:t>
            </a:r>
          </a:p>
        </p:txBody>
      </p:sp>
      <p:sp>
        <p:nvSpPr>
          <p:cNvPr id="65126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latin typeface="Arial Unicode MS" panose="020B0604020202020204" pitchFamily="34" charset="-128"/>
              </a:defRPr>
            </a:lvl1pPr>
          </a:lstStyle>
          <a:p>
            <a:pPr>
              <a:defRPr/>
            </a:pPr>
            <a:r>
              <a:rPr lang="en-US" altLang="en-US">
                <a:solidFill>
                  <a:srgbClr val="000000"/>
                </a:solidFill>
              </a:rPr>
              <a:t>From</a:t>
            </a:r>
            <a:r>
              <a:rPr lang="en-US" altLang="en-US" i="1">
                <a:solidFill>
                  <a:srgbClr val="000000"/>
                </a:solidFill>
              </a:rPr>
              <a:t> Principles of Electronic Materials and Devices, Third Edition</a:t>
            </a:r>
            <a:r>
              <a:rPr lang="en-US" altLang="en-US">
                <a:solidFill>
                  <a:srgbClr val="000000"/>
                </a:solidFill>
              </a:rPr>
              <a:t>, S.O. Kasap (© McGraw-Hill, 2005)</a:t>
            </a:r>
          </a:p>
        </p:txBody>
      </p:sp>
    </p:spTree>
    <p:extLst>
      <p:ext uri="{BB962C8B-B14F-4D97-AF65-F5344CB8AC3E}">
        <p14:creationId xmlns:p14="http://schemas.microsoft.com/office/powerpoint/2010/main" val="982069856"/>
      </p:ext>
    </p:extLst>
  </p:cSld>
  <p:clrMap bg1="lt1" tx1="dk1" bg2="lt2" tx2="dk2" accent1="accent1" accent2="accent2" accent3="accent3" accent4="accent4" accent5="accent5" accent6="accent6" hlink="hlink" folHlink="folHlink"/>
  <p:sldLayoutIdLst>
    <p:sldLayoutId id="2147502055" r:id="rId1"/>
    <p:sldLayoutId id="2147502056" r:id="rId2"/>
    <p:sldLayoutId id="2147502057" r:id="rId3"/>
    <p:sldLayoutId id="2147502058" r:id="rId4"/>
    <p:sldLayoutId id="2147502059" r:id="rId5"/>
    <p:sldLayoutId id="2147502060" r:id="rId6"/>
    <p:sldLayoutId id="2147502061" r:id="rId7"/>
    <p:sldLayoutId id="2147502062" r:id="rId8"/>
    <p:sldLayoutId id="2147502063" r:id="rId9"/>
    <p:sldLayoutId id="2147502064" r:id="rId10"/>
    <p:sldLayoutId id="214750206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456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b="0">
                <a:solidFill>
                  <a:srgbClr val="000000"/>
                </a:solidFill>
              </a:rPr>
              <a:t>Fig 9.11</a:t>
            </a:r>
          </a:p>
        </p:txBody>
      </p:sp>
      <p:sp>
        <p:nvSpPr>
          <p:cNvPr id="83456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1863109138"/>
      </p:ext>
    </p:extLst>
  </p:cSld>
  <p:clrMap bg1="lt1" tx1="dk1" bg2="lt2" tx2="dk2" accent1="accent1" accent2="accent2" accent3="accent3" accent4="accent4" accent5="accent5" accent6="accent6" hlink="hlink" folHlink="folHlink"/>
  <p:sldLayoutIdLst>
    <p:sldLayoutId id="2147502067" r:id="rId1"/>
    <p:sldLayoutId id="2147502068" r:id="rId2"/>
    <p:sldLayoutId id="2147502069" r:id="rId3"/>
    <p:sldLayoutId id="2147502070" r:id="rId4"/>
    <p:sldLayoutId id="2147502071" r:id="rId5"/>
    <p:sldLayoutId id="2147502072" r:id="rId6"/>
    <p:sldLayoutId id="2147502073" r:id="rId7"/>
    <p:sldLayoutId id="2147502074" r:id="rId8"/>
    <p:sldLayoutId id="2147502075" r:id="rId9"/>
    <p:sldLayoutId id="2147502076" r:id="rId10"/>
    <p:sldLayoutId id="214750207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968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b="0">
                <a:solidFill>
                  <a:srgbClr val="000000"/>
                </a:solidFill>
              </a:rPr>
              <a:t>Fig 9.16</a:t>
            </a:r>
          </a:p>
        </p:txBody>
      </p:sp>
      <p:sp>
        <p:nvSpPr>
          <p:cNvPr id="83968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1676294525"/>
      </p:ext>
    </p:extLst>
  </p:cSld>
  <p:clrMap bg1="lt1" tx1="dk1" bg2="lt2" tx2="dk2" accent1="accent1" accent2="accent2" accent3="accent3" accent4="accent4" accent5="accent5" accent6="accent6" hlink="hlink" folHlink="folHlink"/>
  <p:sldLayoutIdLst>
    <p:sldLayoutId id="2147502079" r:id="rId1"/>
    <p:sldLayoutId id="2147502080" r:id="rId2"/>
    <p:sldLayoutId id="2147502081" r:id="rId3"/>
    <p:sldLayoutId id="2147502082" r:id="rId4"/>
    <p:sldLayoutId id="2147502083" r:id="rId5"/>
    <p:sldLayoutId id="2147502084" r:id="rId6"/>
    <p:sldLayoutId id="2147502085" r:id="rId7"/>
    <p:sldLayoutId id="2147502086" r:id="rId8"/>
    <p:sldLayoutId id="2147502087" r:id="rId9"/>
    <p:sldLayoutId id="2147502088" r:id="rId10"/>
    <p:sldLayoutId id="2147502089"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480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b="0">
                <a:solidFill>
                  <a:srgbClr val="000000"/>
                </a:solidFill>
              </a:rPr>
              <a:t>Fig 9.21</a:t>
            </a:r>
          </a:p>
        </p:txBody>
      </p:sp>
      <p:sp>
        <p:nvSpPr>
          <p:cNvPr id="84480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1603004507"/>
      </p:ext>
    </p:extLst>
  </p:cSld>
  <p:clrMap bg1="lt1" tx1="dk1" bg2="lt2" tx2="dk2" accent1="accent1" accent2="accent2" accent3="accent3" accent4="accent4" accent5="accent5" accent6="accent6" hlink="hlink" folHlink="folHlink"/>
  <p:sldLayoutIdLst>
    <p:sldLayoutId id="2147502091" r:id="rId1"/>
    <p:sldLayoutId id="2147502092" r:id="rId2"/>
    <p:sldLayoutId id="2147502093" r:id="rId3"/>
    <p:sldLayoutId id="2147502094" r:id="rId4"/>
    <p:sldLayoutId id="2147502095" r:id="rId5"/>
    <p:sldLayoutId id="2147502096" r:id="rId6"/>
    <p:sldLayoutId id="2147502097" r:id="rId7"/>
    <p:sldLayoutId id="2147502098" r:id="rId8"/>
    <p:sldLayoutId id="2147502099" r:id="rId9"/>
    <p:sldLayoutId id="2147502100" r:id="rId10"/>
    <p:sldLayoutId id="214750210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5299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b="0">
                <a:solidFill>
                  <a:srgbClr val="000000"/>
                </a:solidFill>
              </a:rPr>
              <a:t>Fig 9.29</a:t>
            </a:r>
          </a:p>
        </p:txBody>
      </p:sp>
      <p:sp>
        <p:nvSpPr>
          <p:cNvPr id="85299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678131424"/>
      </p:ext>
    </p:extLst>
  </p:cSld>
  <p:clrMap bg1="lt1" tx1="dk1" bg2="lt2" tx2="dk2" accent1="accent1" accent2="accent2" accent3="accent3" accent4="accent4" accent5="accent5" accent6="accent6" hlink="hlink" folHlink="folHlink"/>
  <p:sldLayoutIdLst>
    <p:sldLayoutId id="2147502103" r:id="rId1"/>
    <p:sldLayoutId id="2147502104" r:id="rId2"/>
    <p:sldLayoutId id="2147502105" r:id="rId3"/>
    <p:sldLayoutId id="2147502106" r:id="rId4"/>
    <p:sldLayoutId id="2147502107" r:id="rId5"/>
    <p:sldLayoutId id="2147502108" r:id="rId6"/>
    <p:sldLayoutId id="2147502109" r:id="rId7"/>
    <p:sldLayoutId id="2147502110" r:id="rId8"/>
    <p:sldLayoutId id="2147502111" r:id="rId9"/>
    <p:sldLayoutId id="2147502112" r:id="rId10"/>
    <p:sldLayoutId id="2147502113" r:id="rId11"/>
    <p:sldLayoutId id="2147502114"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213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1.16</a:t>
            </a:r>
          </a:p>
        </p:txBody>
      </p:sp>
      <p:sp>
        <p:nvSpPr>
          <p:cNvPr id="107213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413" r:id="rId1"/>
    <p:sldLayoutId id="2147500414" r:id="rId2"/>
    <p:sldLayoutId id="2147500415" r:id="rId3"/>
    <p:sldLayoutId id="2147500416" r:id="rId4"/>
    <p:sldLayoutId id="2147500417" r:id="rId5"/>
    <p:sldLayoutId id="2147500418" r:id="rId6"/>
    <p:sldLayoutId id="2147500419" r:id="rId7"/>
    <p:sldLayoutId id="2147500420" r:id="rId8"/>
    <p:sldLayoutId id="2147500421" r:id="rId9"/>
    <p:sldLayoutId id="2147500422" r:id="rId10"/>
    <p:sldLayoutId id="2147500423" r:id="rId11"/>
    <p:sldLayoutId id="2147500424"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2432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b="0">
                <a:solidFill>
                  <a:srgbClr val="000000"/>
                </a:solidFill>
              </a:rPr>
              <a:t>Fig 9.1</a:t>
            </a:r>
          </a:p>
        </p:txBody>
      </p:sp>
      <p:sp>
        <p:nvSpPr>
          <p:cNvPr id="82432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311179249"/>
      </p:ext>
    </p:extLst>
  </p:cSld>
  <p:clrMap bg1="lt1" tx1="dk1" bg2="lt2" tx2="dk2" accent1="accent1" accent2="accent2" accent3="accent3" accent4="accent4" accent5="accent5" accent6="accent6" hlink="hlink" folHlink="folHlink"/>
  <p:sldLayoutIdLst>
    <p:sldLayoutId id="2147502116" r:id="rId1"/>
    <p:sldLayoutId id="2147502117" r:id="rId2"/>
    <p:sldLayoutId id="2147502118" r:id="rId3"/>
    <p:sldLayoutId id="2147502119" r:id="rId4"/>
    <p:sldLayoutId id="2147502120" r:id="rId5"/>
    <p:sldLayoutId id="2147502121" r:id="rId6"/>
    <p:sldLayoutId id="2147502122" r:id="rId7"/>
    <p:sldLayoutId id="2147502123" r:id="rId8"/>
    <p:sldLayoutId id="2147502124" r:id="rId9"/>
    <p:sldLayoutId id="2147502125" r:id="rId10"/>
    <p:sldLayoutId id="2147502126"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6425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b="0">
                <a:solidFill>
                  <a:srgbClr val="000000"/>
                </a:solidFill>
              </a:rPr>
              <a:t>Fig 9.40</a:t>
            </a:r>
          </a:p>
        </p:txBody>
      </p:sp>
      <p:sp>
        <p:nvSpPr>
          <p:cNvPr id="86425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b="0">
                <a:solidFill>
                  <a:srgbClr val="000000"/>
                </a:solidFill>
              </a:rPr>
              <a:t>From</a:t>
            </a:r>
            <a:r>
              <a:rPr lang="en-US" altLang="en-US" b="0" i="1">
                <a:solidFill>
                  <a:srgbClr val="000000"/>
                </a:solidFill>
              </a:rPr>
              <a:t> Principles of Electronic Materials and Devices, Third Edition</a:t>
            </a:r>
            <a:r>
              <a:rPr lang="en-US" altLang="en-US" b="0">
                <a:solidFill>
                  <a:srgbClr val="000000"/>
                </a:solidFill>
              </a:rPr>
              <a:t>, S.O. Kasap (© McGraw-Hill, 2005)</a:t>
            </a:r>
          </a:p>
        </p:txBody>
      </p:sp>
    </p:spTree>
    <p:extLst>
      <p:ext uri="{BB962C8B-B14F-4D97-AF65-F5344CB8AC3E}">
        <p14:creationId xmlns:p14="http://schemas.microsoft.com/office/powerpoint/2010/main" val="1501441502"/>
      </p:ext>
    </p:extLst>
  </p:cSld>
  <p:clrMap bg1="lt1" tx1="dk1" bg2="lt2" tx2="dk2" accent1="accent1" accent2="accent2" accent3="accent3" accent4="accent4" accent5="accent5" accent6="accent6" hlink="hlink" folHlink="folHlink"/>
  <p:sldLayoutIdLst>
    <p:sldLayoutId id="2147502128" r:id="rId1"/>
    <p:sldLayoutId id="2147502129" r:id="rId2"/>
    <p:sldLayoutId id="2147502130" r:id="rId3"/>
    <p:sldLayoutId id="2147502131" r:id="rId4"/>
    <p:sldLayoutId id="2147502132" r:id="rId5"/>
    <p:sldLayoutId id="2147502133" r:id="rId6"/>
    <p:sldLayoutId id="2147502134" r:id="rId7"/>
    <p:sldLayoutId id="2147502135" r:id="rId8"/>
    <p:sldLayoutId id="2147502136" r:id="rId9"/>
    <p:sldLayoutId id="2147502137" r:id="rId10"/>
    <p:sldLayoutId id="2147502138"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790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Arial Unicode MS" panose="020B0604020202020204" pitchFamily="34" charset="-128"/>
              </a:defRPr>
            </a:lvl1pPr>
          </a:lstStyle>
          <a:p>
            <a:pPr>
              <a:defRPr/>
            </a:pPr>
            <a:r>
              <a:rPr lang="en-US" altLang="en-US"/>
              <a:t>Fig 2.4</a:t>
            </a:r>
          </a:p>
        </p:txBody>
      </p:sp>
      <p:sp>
        <p:nvSpPr>
          <p:cNvPr id="50790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45697683"/>
      </p:ext>
    </p:extLst>
  </p:cSld>
  <p:clrMap bg1="lt1" tx1="dk1" bg2="lt2" tx2="dk2" accent1="accent1" accent2="accent2" accent3="accent3" accent4="accent4" accent5="accent5" accent6="accent6" hlink="hlink" folHlink="folHlink"/>
  <p:sldLayoutIdLst>
    <p:sldLayoutId id="2147502140" r:id="rId1"/>
    <p:sldLayoutId id="2147502141" r:id="rId2"/>
    <p:sldLayoutId id="2147502142" r:id="rId3"/>
    <p:sldLayoutId id="2147502143" r:id="rId4"/>
    <p:sldLayoutId id="2147502144" r:id="rId5"/>
    <p:sldLayoutId id="2147502145" r:id="rId6"/>
    <p:sldLayoutId id="2147502146" r:id="rId7"/>
    <p:sldLayoutId id="2147502147" r:id="rId8"/>
    <p:sldLayoutId id="2147502148" r:id="rId9"/>
    <p:sldLayoutId id="2147502149" r:id="rId10"/>
    <p:sldLayoutId id="2147502150" r:id="rId11"/>
    <p:sldLayoutId id="2147502151"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7714" name="Rectangle 2"/>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345590963"/>
      </p:ext>
    </p:extLst>
  </p:cSld>
  <p:clrMap bg1="lt1" tx1="dk1" bg2="lt2" tx2="dk2" accent1="accent1" accent2="accent2" accent3="accent3" accent4="accent4" accent5="accent5" accent6="accent6" hlink="hlink" folHlink="folHlink"/>
  <p:sldLayoutIdLst>
    <p:sldLayoutId id="2147502153" r:id="rId1"/>
    <p:sldLayoutId id="2147502154" r:id="rId2"/>
    <p:sldLayoutId id="2147502155" r:id="rId3"/>
    <p:sldLayoutId id="2147502156" r:id="rId4"/>
    <p:sldLayoutId id="2147502157" r:id="rId5"/>
    <p:sldLayoutId id="2147502158" r:id="rId6"/>
    <p:sldLayoutId id="2147502159" r:id="rId7"/>
    <p:sldLayoutId id="2147502160" r:id="rId8"/>
    <p:sldLayoutId id="2147502161" r:id="rId9"/>
    <p:sldLayoutId id="2147502162" r:id="rId10"/>
    <p:sldLayoutId id="2147502163"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493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F0C9723C-909D-48A4-B494-20B0B4251244}" type="datetimeFigureOut">
              <a:rPr lang="en-US"/>
              <a:pPr>
                <a:defRPr/>
              </a:pPr>
              <a:t>10/5/2018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defRPr>
            </a:lvl1pPr>
          </a:lstStyle>
          <a:p>
            <a:pPr>
              <a:defRPr/>
            </a:pPr>
            <a:fld id="{941CE8B8-EE7F-474E-98EE-2E4DAF881631}" type="slidenum">
              <a:rPr lang="en-US"/>
              <a:pPr>
                <a:defRPr/>
              </a:pPr>
              <a:t>‹#›</a:t>
            </a:fld>
            <a:endParaRPr lang="en-US"/>
          </a:p>
        </p:txBody>
      </p:sp>
    </p:spTree>
    <p:extLst>
      <p:ext uri="{BB962C8B-B14F-4D97-AF65-F5344CB8AC3E}">
        <p14:creationId xmlns:p14="http://schemas.microsoft.com/office/powerpoint/2010/main" val="4178938620"/>
      </p:ext>
    </p:extLst>
  </p:cSld>
  <p:clrMap bg1="lt1" tx1="dk1" bg2="lt2" tx2="dk2" accent1="accent1" accent2="accent2" accent3="accent3" accent4="accent4" accent5="accent5" accent6="accent6" hlink="hlink" folHlink="folHlink"/>
  <p:sldLayoutIdLst>
    <p:sldLayoutId id="2147502165" r:id="rId1"/>
    <p:sldLayoutId id="2147502166" r:id="rId2"/>
    <p:sldLayoutId id="2147502167" r:id="rId3"/>
    <p:sldLayoutId id="2147502168" r:id="rId4"/>
    <p:sldLayoutId id="2147502169" r:id="rId5"/>
    <p:sldLayoutId id="2147502170" r:id="rId6"/>
    <p:sldLayoutId id="2147502171" r:id="rId7"/>
    <p:sldLayoutId id="2147502172" r:id="rId8"/>
    <p:sldLayoutId id="2147502173" r:id="rId9"/>
    <p:sldLayoutId id="2147502174" r:id="rId10"/>
    <p:sldLayoutId id="2147502175"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3657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Arial Unicode MS" panose="020B0604020202020204" pitchFamily="34" charset="-128"/>
              </a:defRPr>
            </a:lvl1pPr>
          </a:lstStyle>
          <a:p>
            <a:pPr>
              <a:defRPr/>
            </a:pPr>
            <a:r>
              <a:rPr lang="en-US" altLang="en-US"/>
              <a:t>Fig 2.32</a:t>
            </a:r>
          </a:p>
        </p:txBody>
      </p:sp>
      <p:sp>
        <p:nvSpPr>
          <p:cNvPr id="53657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803623513"/>
      </p:ext>
    </p:extLst>
  </p:cSld>
  <p:clrMap bg1="lt1" tx1="dk1" bg2="lt2" tx2="dk2" accent1="accent1" accent2="accent2" accent3="accent3" accent4="accent4" accent5="accent5" accent6="accent6" hlink="hlink" folHlink="folHlink"/>
  <p:sldLayoutIdLst>
    <p:sldLayoutId id="2147502177" r:id="rId1"/>
    <p:sldLayoutId id="2147502178" r:id="rId2"/>
    <p:sldLayoutId id="2147502179" r:id="rId3"/>
    <p:sldLayoutId id="2147502180" r:id="rId4"/>
    <p:sldLayoutId id="2147502181" r:id="rId5"/>
    <p:sldLayoutId id="2147502182" r:id="rId6"/>
    <p:sldLayoutId id="2147502183" r:id="rId7"/>
    <p:sldLayoutId id="2147502184" r:id="rId8"/>
    <p:sldLayoutId id="2147502185" r:id="rId9"/>
    <p:sldLayoutId id="2147502186" r:id="rId10"/>
    <p:sldLayoutId id="214750218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91554" name="Rectangle 2"/>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876051838"/>
      </p:ext>
    </p:extLst>
  </p:cSld>
  <p:clrMap bg1="lt1" tx1="dk1" bg2="lt2" tx2="dk2" accent1="accent1" accent2="accent2" accent3="accent3" accent4="accent4" accent5="accent5" accent6="accent6" hlink="hlink" folHlink="folHlink"/>
  <p:sldLayoutIdLst>
    <p:sldLayoutId id="2147502189" r:id="rId1"/>
    <p:sldLayoutId id="2147502190" r:id="rId2"/>
    <p:sldLayoutId id="2147502191" r:id="rId3"/>
    <p:sldLayoutId id="2147502192" r:id="rId4"/>
    <p:sldLayoutId id="2147502193" r:id="rId5"/>
    <p:sldLayoutId id="2147502194" r:id="rId6"/>
    <p:sldLayoutId id="2147502195" r:id="rId7"/>
    <p:sldLayoutId id="2147502196" r:id="rId8"/>
    <p:sldLayoutId id="2147502197" r:id="rId9"/>
    <p:sldLayoutId id="2147502198" r:id="rId10"/>
    <p:sldLayoutId id="2147502199" r:id="rId11"/>
    <p:sldLayoutId id="2147502200" r:id="rId12"/>
    <p:sldLayoutId id="2147502201" r:id="rId13"/>
  </p:sldLayoutIdLst>
  <p:hf sldNum="0"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096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Unicode MS" panose="020B0604020202020204" pitchFamily="34" charset="-128"/>
              </a:defRPr>
            </a:lvl1pPr>
          </a:lstStyle>
          <a:p>
            <a:pPr>
              <a:defRPr/>
            </a:pPr>
            <a:r>
              <a:rPr lang="en-US" altLang="en-US"/>
              <a:t>Fig 3.13</a:t>
            </a:r>
          </a:p>
        </p:txBody>
      </p:sp>
      <p:sp>
        <p:nvSpPr>
          <p:cNvPr id="68096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233927998"/>
      </p:ext>
    </p:extLst>
  </p:cSld>
  <p:clrMap bg1="lt1" tx1="dk1" bg2="lt2" tx2="dk2" accent1="accent1" accent2="accent2" accent3="accent3" accent4="accent4" accent5="accent5" accent6="accent6" hlink="hlink" folHlink="folHlink"/>
  <p:sldLayoutIdLst>
    <p:sldLayoutId id="2147502203" r:id="rId1"/>
    <p:sldLayoutId id="2147502204" r:id="rId2"/>
    <p:sldLayoutId id="2147502205" r:id="rId3"/>
    <p:sldLayoutId id="2147502206" r:id="rId4"/>
    <p:sldLayoutId id="2147502207" r:id="rId5"/>
    <p:sldLayoutId id="2147502208" r:id="rId6"/>
    <p:sldLayoutId id="2147502209" r:id="rId7"/>
    <p:sldLayoutId id="2147502210" r:id="rId8"/>
    <p:sldLayoutId id="2147502211" r:id="rId9"/>
    <p:sldLayoutId id="2147502212" r:id="rId10"/>
    <p:sldLayoutId id="2147502213" r:id="rId1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9325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Unicode MS" panose="020B0604020202020204" pitchFamily="34" charset="-128"/>
              </a:defRPr>
            </a:lvl1pPr>
          </a:lstStyle>
          <a:p>
            <a:pPr>
              <a:defRPr/>
            </a:pPr>
            <a:r>
              <a:rPr lang="en-US" altLang="en-US"/>
              <a:t>Fig 3.25</a:t>
            </a:r>
          </a:p>
        </p:txBody>
      </p:sp>
      <p:sp>
        <p:nvSpPr>
          <p:cNvPr id="69325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083404930"/>
      </p:ext>
    </p:extLst>
  </p:cSld>
  <p:clrMap bg1="lt1" tx1="dk1" bg2="lt2" tx2="dk2" accent1="accent1" accent2="accent2" accent3="accent3" accent4="accent4" accent5="accent5" accent6="accent6" hlink="hlink" folHlink="folHlink"/>
  <p:sldLayoutIdLst>
    <p:sldLayoutId id="2147502215" r:id="rId1"/>
    <p:sldLayoutId id="2147502216" r:id="rId2"/>
    <p:sldLayoutId id="2147502217" r:id="rId3"/>
    <p:sldLayoutId id="2147502218" r:id="rId4"/>
    <p:sldLayoutId id="2147502219" r:id="rId5"/>
    <p:sldLayoutId id="2147502220" r:id="rId6"/>
    <p:sldLayoutId id="2147502221" r:id="rId7"/>
    <p:sldLayoutId id="2147502222" r:id="rId8"/>
    <p:sldLayoutId id="2147502223" r:id="rId9"/>
    <p:sldLayoutId id="2147502224" r:id="rId10"/>
    <p:sldLayoutId id="2147502225" r:id="rId11"/>
  </p:sldLayoutIdLst>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0419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itchFamily="34" charset="-128"/>
              </a:defRPr>
            </a:lvl1pPr>
          </a:lstStyle>
          <a:p>
            <a:pPr>
              <a:defRPr/>
            </a:pPr>
            <a:r>
              <a:rPr lang="en-US"/>
              <a:t>Fig 4.20</a:t>
            </a:r>
          </a:p>
        </p:txBody>
      </p:sp>
      <p:sp>
        <p:nvSpPr>
          <p:cNvPr id="90419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2760628064"/>
      </p:ext>
    </p:extLst>
  </p:cSld>
  <p:clrMap bg1="lt1" tx1="dk1" bg2="lt2" tx2="dk2" accent1="accent1" accent2="accent2" accent3="accent3" accent4="accent4" accent5="accent5" accent6="accent6" hlink="hlink" folHlink="folHlink"/>
  <p:sldLayoutIdLst>
    <p:sldLayoutId id="2147502227" r:id="rId1"/>
    <p:sldLayoutId id="2147502228" r:id="rId2"/>
    <p:sldLayoutId id="2147502229" r:id="rId3"/>
    <p:sldLayoutId id="2147502230" r:id="rId4"/>
    <p:sldLayoutId id="2147502231" r:id="rId5"/>
    <p:sldLayoutId id="2147502232" r:id="rId6"/>
    <p:sldLayoutId id="2147502233" r:id="rId7"/>
    <p:sldLayoutId id="2147502234" r:id="rId8"/>
    <p:sldLayoutId id="2147502235" r:id="rId9"/>
    <p:sldLayoutId id="2147502236" r:id="rId10"/>
    <p:sldLayoutId id="214750223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315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1.17</a:t>
            </a:r>
          </a:p>
        </p:txBody>
      </p:sp>
      <p:sp>
        <p:nvSpPr>
          <p:cNvPr id="107315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425" r:id="rId1"/>
    <p:sldLayoutId id="2147500426" r:id="rId2"/>
    <p:sldLayoutId id="2147500427" r:id="rId3"/>
    <p:sldLayoutId id="2147500428" r:id="rId4"/>
    <p:sldLayoutId id="2147500429" r:id="rId5"/>
    <p:sldLayoutId id="2147500430" r:id="rId6"/>
    <p:sldLayoutId id="2147500431" r:id="rId7"/>
    <p:sldLayoutId id="2147500432" r:id="rId8"/>
    <p:sldLayoutId id="2147500433" r:id="rId9"/>
    <p:sldLayoutId id="2147500434" r:id="rId10"/>
    <p:sldLayoutId id="2147500435" r:id="rId11"/>
    <p:sldLayoutId id="2147500436"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6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itchFamily="34" charset="-128"/>
              </a:defRPr>
            </a:lvl1pPr>
          </a:lstStyle>
          <a:p>
            <a:pPr>
              <a:defRPr/>
            </a:pPr>
            <a:r>
              <a:rPr lang="en-US"/>
              <a:t>Fig 4.27</a:t>
            </a:r>
          </a:p>
        </p:txBody>
      </p:sp>
      <p:sp>
        <p:nvSpPr>
          <p:cNvPr id="91136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a:t>From</a:t>
            </a:r>
            <a:r>
              <a:rPr lang="en-US" i="1"/>
              <a:t> Principles of Electronic Materials and Devices, Third Edition</a:t>
            </a:r>
            <a:r>
              <a:rPr lang="en-US"/>
              <a:t>, S.O. Kasap (© McGraw-Hill, 2005)</a:t>
            </a:r>
          </a:p>
        </p:txBody>
      </p:sp>
    </p:spTree>
    <p:extLst>
      <p:ext uri="{BB962C8B-B14F-4D97-AF65-F5344CB8AC3E}">
        <p14:creationId xmlns:p14="http://schemas.microsoft.com/office/powerpoint/2010/main" val="3839977457"/>
      </p:ext>
    </p:extLst>
  </p:cSld>
  <p:clrMap bg1="lt1" tx1="dk1" bg2="lt2" tx2="dk2" accent1="accent1" accent2="accent2" accent3="accent3" accent4="accent4" accent5="accent5" accent6="accent6" hlink="hlink" folHlink="folHlink"/>
  <p:sldLayoutIdLst>
    <p:sldLayoutId id="2147502239" r:id="rId1"/>
    <p:sldLayoutId id="2147502240" r:id="rId2"/>
    <p:sldLayoutId id="2147502241" r:id="rId3"/>
    <p:sldLayoutId id="2147502242" r:id="rId4"/>
    <p:sldLayoutId id="2147502243" r:id="rId5"/>
    <p:sldLayoutId id="2147502244" r:id="rId6"/>
    <p:sldLayoutId id="2147502245" r:id="rId7"/>
    <p:sldLayoutId id="2147502246" r:id="rId8"/>
    <p:sldLayoutId id="2147502247" r:id="rId9"/>
    <p:sldLayoutId id="2147502248" r:id="rId10"/>
    <p:sldLayoutId id="2147502249"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987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itchFamily="34" charset="-128"/>
              </a:defRPr>
            </a:lvl1pPr>
          </a:lstStyle>
          <a:p>
            <a:pPr>
              <a:defRPr/>
            </a:pPr>
            <a:r>
              <a:rPr lang="en-US" altLang="en-US"/>
              <a:t>Fig 5.42</a:t>
            </a:r>
          </a:p>
        </p:txBody>
      </p:sp>
      <p:sp>
        <p:nvSpPr>
          <p:cNvPr id="71987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177567428"/>
      </p:ext>
    </p:extLst>
  </p:cSld>
  <p:clrMap bg1="lt1" tx1="dk1" bg2="lt2" tx2="dk2" accent1="accent1" accent2="accent2" accent3="accent3" accent4="accent4" accent5="accent5" accent6="accent6" hlink="hlink" folHlink="folHlink"/>
  <p:sldLayoutIdLst>
    <p:sldLayoutId id="2147502251" r:id="rId1"/>
    <p:sldLayoutId id="2147502252" r:id="rId2"/>
    <p:sldLayoutId id="2147502253" r:id="rId3"/>
    <p:sldLayoutId id="2147502254" r:id="rId4"/>
    <p:sldLayoutId id="2147502255" r:id="rId5"/>
    <p:sldLayoutId id="2147502256" r:id="rId6"/>
    <p:sldLayoutId id="2147502257" r:id="rId7"/>
    <p:sldLayoutId id="2147502258" r:id="rId8"/>
    <p:sldLayoutId id="2147502259" r:id="rId9"/>
    <p:sldLayoutId id="2147502260" r:id="rId10"/>
    <p:sldLayoutId id="214750226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6457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itchFamily="34" charset="-128"/>
              </a:defRPr>
            </a:lvl1pPr>
          </a:lstStyle>
          <a:p>
            <a:pPr>
              <a:defRPr/>
            </a:pPr>
            <a:r>
              <a:rPr lang="en-US" altLang="en-US"/>
              <a:t>Fig 6.8</a:t>
            </a:r>
          </a:p>
        </p:txBody>
      </p:sp>
      <p:sp>
        <p:nvSpPr>
          <p:cNvPr id="66457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2146702338"/>
      </p:ext>
    </p:extLst>
  </p:cSld>
  <p:clrMap bg1="lt1" tx1="dk1" bg2="lt2" tx2="dk2" accent1="accent1" accent2="accent2" accent3="accent3" accent4="accent4" accent5="accent5" accent6="accent6" hlink="hlink" folHlink="folHlink"/>
  <p:sldLayoutIdLst>
    <p:sldLayoutId id="2147502263" r:id="rId1"/>
    <p:sldLayoutId id="2147502264" r:id="rId2"/>
    <p:sldLayoutId id="2147502265" r:id="rId3"/>
    <p:sldLayoutId id="2147502266" r:id="rId4"/>
    <p:sldLayoutId id="2147502267" r:id="rId5"/>
    <p:sldLayoutId id="2147502268" r:id="rId6"/>
    <p:sldLayoutId id="2147502269" r:id="rId7"/>
    <p:sldLayoutId id="2147502270" r:id="rId8"/>
    <p:sldLayoutId id="2147502271" r:id="rId9"/>
    <p:sldLayoutId id="2147502272" r:id="rId10"/>
    <p:sldLayoutId id="2147502273"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7584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itchFamily="34" charset="-128"/>
              </a:defRPr>
            </a:lvl1pPr>
          </a:lstStyle>
          <a:p>
            <a:pPr>
              <a:defRPr/>
            </a:pPr>
            <a:r>
              <a:rPr lang="en-US" altLang="en-US"/>
              <a:t>Fig 6.19</a:t>
            </a:r>
          </a:p>
        </p:txBody>
      </p:sp>
      <p:sp>
        <p:nvSpPr>
          <p:cNvPr id="67584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2812927"/>
      </p:ext>
    </p:extLst>
  </p:cSld>
  <p:clrMap bg1="lt1" tx1="dk1" bg2="lt2" tx2="dk2" accent1="accent1" accent2="accent2" accent3="accent3" accent4="accent4" accent5="accent5" accent6="accent6" hlink="hlink" folHlink="folHlink"/>
  <p:sldLayoutIdLst>
    <p:sldLayoutId id="2147502275" r:id="rId1"/>
    <p:sldLayoutId id="2147502276" r:id="rId2"/>
    <p:sldLayoutId id="2147502277" r:id="rId3"/>
    <p:sldLayoutId id="2147502278" r:id="rId4"/>
    <p:sldLayoutId id="2147502279" r:id="rId5"/>
    <p:sldLayoutId id="2147502280" r:id="rId6"/>
    <p:sldLayoutId id="2147502281" r:id="rId7"/>
    <p:sldLayoutId id="2147502282" r:id="rId8"/>
    <p:sldLayoutId id="2147502283" r:id="rId9"/>
    <p:sldLayoutId id="2147502284" r:id="rId10"/>
    <p:sldLayoutId id="2147502285" r:id="rId11"/>
    <p:sldLayoutId id="2147502286" r:id="rId12"/>
    <p:sldLayoutId id="2147502287" r:id="rId13"/>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174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a:t>Fig 7.28</a:t>
            </a:r>
          </a:p>
        </p:txBody>
      </p:sp>
      <p:sp>
        <p:nvSpPr>
          <p:cNvPr id="131174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24867098"/>
      </p:ext>
    </p:extLst>
  </p:cSld>
  <p:clrMap bg1="lt1" tx1="dk1" bg2="lt2" tx2="dk2" accent1="accent1" accent2="accent2" accent3="accent3" accent4="accent4" accent5="accent5" accent6="accent6" hlink="hlink" folHlink="folHlink"/>
  <p:sldLayoutIdLst>
    <p:sldLayoutId id="2147502289" r:id="rId1"/>
    <p:sldLayoutId id="2147502290" r:id="rId2"/>
    <p:sldLayoutId id="2147502291" r:id="rId3"/>
    <p:sldLayoutId id="2147502292" r:id="rId4"/>
    <p:sldLayoutId id="2147502293" r:id="rId5"/>
    <p:sldLayoutId id="2147502294" r:id="rId6"/>
    <p:sldLayoutId id="2147502295" r:id="rId7"/>
    <p:sldLayoutId id="2147502296" r:id="rId8"/>
    <p:sldLayoutId id="2147502297" r:id="rId9"/>
    <p:sldLayoutId id="2147502298" r:id="rId10"/>
    <p:sldLayoutId id="2147502299"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B90E3740-8A83-422B-8EA2-F7BC1B52FBCA}" type="datetimeFigureOut">
              <a:rPr lang="en-US" smtClean="0">
                <a:solidFill>
                  <a:prstClr val="black">
                    <a:tint val="75000"/>
                  </a:prstClr>
                </a:solidFill>
                <a:latin typeface="Calibri" panose="020F0502020204030204"/>
              </a:rPr>
              <a:pPr eaLnBrk="1" fontAlgn="auto" hangingPunct="1">
                <a:spcBef>
                  <a:spcPts val="0"/>
                </a:spcBef>
                <a:spcAft>
                  <a:spcPts val="0"/>
                </a:spcAft>
              </a:pPr>
              <a:t>10/5/2018</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D743D8D0-0E86-4D5F-9155-BF2F821271EF}"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31292910"/>
      </p:ext>
    </p:extLst>
  </p:cSld>
  <p:clrMap bg1="lt1" tx1="dk1" bg2="lt2" tx2="dk2" accent1="accent1" accent2="accent2" accent3="accent3" accent4="accent4" accent5="accent5" accent6="accent6" hlink="hlink" folHlink="folHlink"/>
  <p:sldLayoutIdLst>
    <p:sldLayoutId id="2147502301" r:id="rId1"/>
    <p:sldLayoutId id="2147502302" r:id="rId2"/>
    <p:sldLayoutId id="2147502303" r:id="rId3"/>
    <p:sldLayoutId id="2147502304" r:id="rId4"/>
    <p:sldLayoutId id="2147502305" r:id="rId5"/>
    <p:sldLayoutId id="2147502306" r:id="rId6"/>
    <p:sldLayoutId id="2147502307" r:id="rId7"/>
    <p:sldLayoutId id="2147502308" r:id="rId8"/>
    <p:sldLayoutId id="2147502309" r:id="rId9"/>
    <p:sldLayoutId id="2147502310" r:id="rId10"/>
    <p:sldLayoutId id="21475023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614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a:t>Fig 7.3</a:t>
            </a:r>
          </a:p>
        </p:txBody>
      </p:sp>
      <p:sp>
        <p:nvSpPr>
          <p:cNvPr id="128614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099944655"/>
      </p:ext>
    </p:extLst>
  </p:cSld>
  <p:clrMap bg1="lt1" tx1="dk1" bg2="lt2" tx2="dk2" accent1="accent1" accent2="accent2" accent3="accent3" accent4="accent4" accent5="accent5" accent6="accent6" hlink="hlink" folHlink="folHlink"/>
  <p:sldLayoutIdLst>
    <p:sldLayoutId id="2147502313" r:id="rId1"/>
    <p:sldLayoutId id="2147502314" r:id="rId2"/>
    <p:sldLayoutId id="2147502315" r:id="rId3"/>
    <p:sldLayoutId id="2147502316" r:id="rId4"/>
    <p:sldLayoutId id="2147502317" r:id="rId5"/>
    <p:sldLayoutId id="2147502318" r:id="rId6"/>
    <p:sldLayoutId id="2147502319" r:id="rId7"/>
    <p:sldLayoutId id="2147502320" r:id="rId8"/>
    <p:sldLayoutId id="2147502321" r:id="rId9"/>
    <p:sldLayoutId id="2147502322" r:id="rId10"/>
    <p:sldLayoutId id="2147502323"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843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a:t>Fig 7.15</a:t>
            </a:r>
          </a:p>
        </p:txBody>
      </p:sp>
      <p:sp>
        <p:nvSpPr>
          <p:cNvPr id="129843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4204929506"/>
      </p:ext>
    </p:extLst>
  </p:cSld>
  <p:clrMap bg1="lt1" tx1="dk1" bg2="lt2" tx2="dk2" accent1="accent1" accent2="accent2" accent3="accent3" accent4="accent4" accent5="accent5" accent6="accent6" hlink="hlink" folHlink="folHlink"/>
  <p:sldLayoutIdLst>
    <p:sldLayoutId id="2147502325" r:id="rId1"/>
    <p:sldLayoutId id="2147502326" r:id="rId2"/>
    <p:sldLayoutId id="2147502327" r:id="rId3"/>
    <p:sldLayoutId id="2147502328" r:id="rId4"/>
    <p:sldLayoutId id="2147502329" r:id="rId5"/>
    <p:sldLayoutId id="2147502330" r:id="rId6"/>
    <p:sldLayoutId id="2147502331" r:id="rId7"/>
    <p:sldLayoutId id="2147502332" r:id="rId8"/>
    <p:sldLayoutId id="2147502333" r:id="rId9"/>
    <p:sldLayoutId id="2147502334" r:id="rId10"/>
    <p:sldLayoutId id="214750233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8D4043D-3036-4655-9312-E8671B56D7FE}" type="datetimeFigureOut">
              <a:rPr lang="en-US" smtClean="0">
                <a:solidFill>
                  <a:prstClr val="black">
                    <a:tint val="75000"/>
                  </a:prstClr>
                </a:solidFill>
                <a:latin typeface="Calibri" panose="020F0502020204030204"/>
              </a:rPr>
              <a:pPr eaLnBrk="1" fontAlgn="auto" hangingPunct="1">
                <a:spcBef>
                  <a:spcPts val="0"/>
                </a:spcBef>
                <a:spcAft>
                  <a:spcPts val="0"/>
                </a:spcAft>
              </a:pPr>
              <a:t>10/5/2018</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EB84A98-80DA-4170-A5D2-EFCD2453833D}"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80490200"/>
      </p:ext>
    </p:extLst>
  </p:cSld>
  <p:clrMap bg1="lt1" tx1="dk1" bg2="lt2" tx2="dk2" accent1="accent1" accent2="accent2" accent3="accent3" accent4="accent4" accent5="accent5" accent6="accent6" hlink="hlink" folHlink="folHlink"/>
  <p:sldLayoutIdLst>
    <p:sldLayoutId id="2147502337" r:id="rId1"/>
    <p:sldLayoutId id="2147502338" r:id="rId2"/>
    <p:sldLayoutId id="2147502339" r:id="rId3"/>
    <p:sldLayoutId id="2147502340" r:id="rId4"/>
    <p:sldLayoutId id="2147502341" r:id="rId5"/>
    <p:sldLayoutId id="2147502342" r:id="rId6"/>
    <p:sldLayoutId id="2147502343" r:id="rId7"/>
    <p:sldLayoutId id="2147502344" r:id="rId8"/>
    <p:sldLayoutId id="2147502345" r:id="rId9"/>
    <p:sldLayoutId id="2147502346" r:id="rId10"/>
    <p:sldLayoutId id="21475023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4451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Unicode MS" panose="020B0604020202020204" pitchFamily="34" charset="-128"/>
              </a:defRPr>
            </a:lvl1pPr>
          </a:lstStyle>
          <a:p>
            <a:pPr>
              <a:defRPr/>
            </a:pPr>
            <a:r>
              <a:rPr lang="en-US" altLang="en-US"/>
              <a:t>Fig 7.59</a:t>
            </a:r>
          </a:p>
        </p:txBody>
      </p:sp>
      <p:sp>
        <p:nvSpPr>
          <p:cNvPr id="134451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825522269"/>
      </p:ext>
    </p:extLst>
  </p:cSld>
  <p:clrMap bg1="lt1" tx1="dk1" bg2="lt2" tx2="dk2" accent1="accent1" accent2="accent2" accent3="accent3" accent4="accent4" accent5="accent5" accent6="accent6" hlink="hlink" folHlink="folHlink"/>
  <p:sldLayoutIdLst>
    <p:sldLayoutId id="2147502349" r:id="rId1"/>
    <p:sldLayoutId id="2147502350" r:id="rId2"/>
    <p:sldLayoutId id="2147502351" r:id="rId3"/>
    <p:sldLayoutId id="2147502352" r:id="rId4"/>
    <p:sldLayoutId id="2147502353" r:id="rId5"/>
    <p:sldLayoutId id="2147502354" r:id="rId6"/>
    <p:sldLayoutId id="2147502355" r:id="rId7"/>
    <p:sldLayoutId id="2147502356" r:id="rId8"/>
    <p:sldLayoutId id="2147502357" r:id="rId9"/>
    <p:sldLayoutId id="2147502358" r:id="rId10"/>
    <p:sldLayoutId id="2147502359"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417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1.18</a:t>
            </a:r>
          </a:p>
        </p:txBody>
      </p:sp>
      <p:sp>
        <p:nvSpPr>
          <p:cNvPr id="107417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437" r:id="rId1"/>
    <p:sldLayoutId id="2147500438" r:id="rId2"/>
    <p:sldLayoutId id="2147500439" r:id="rId3"/>
    <p:sldLayoutId id="2147500440" r:id="rId4"/>
    <p:sldLayoutId id="2147500441" r:id="rId5"/>
    <p:sldLayoutId id="2147500442" r:id="rId6"/>
    <p:sldLayoutId id="2147500443" r:id="rId7"/>
    <p:sldLayoutId id="2147500444" r:id="rId8"/>
    <p:sldLayoutId id="2147500445" r:id="rId9"/>
    <p:sldLayoutId id="2147500446" r:id="rId10"/>
    <p:sldLayoutId id="2147500447" r:id="rId11"/>
    <p:sldLayoutId id="2147500448"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4994" name="Rectangle 2"/>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927369062"/>
      </p:ext>
    </p:extLst>
  </p:cSld>
  <p:clrMap bg1="lt1" tx1="dk1" bg2="lt2" tx2="dk2" accent1="accent1" accent2="accent2" accent3="accent3" accent4="accent4" accent5="accent5" accent6="accent6" hlink="hlink" folHlink="folHlink"/>
  <p:sldLayoutIdLst>
    <p:sldLayoutId id="2147502361" r:id="rId1"/>
    <p:sldLayoutId id="2147502362" r:id="rId2"/>
    <p:sldLayoutId id="2147502363" r:id="rId3"/>
    <p:sldLayoutId id="2147502364" r:id="rId4"/>
    <p:sldLayoutId id="2147502365" r:id="rId5"/>
    <p:sldLayoutId id="2147502366" r:id="rId6"/>
    <p:sldLayoutId id="2147502367" r:id="rId7"/>
    <p:sldLayoutId id="2147502368" r:id="rId8"/>
    <p:sldLayoutId id="2147502369" r:id="rId9"/>
    <p:sldLayoutId id="2147502370" r:id="rId10"/>
    <p:sldLayoutId id="2147502371" r:id="rId11"/>
    <p:sldLayoutId id="2147502372" r:id="rId12"/>
    <p:sldLayoutId id="2147502373" r:id="rId1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5741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Arial Unicode MS" panose="020B0604020202020204" pitchFamily="34" charset="-128"/>
              </a:defRPr>
            </a:lvl1pPr>
          </a:lstStyle>
          <a:p>
            <a:pPr>
              <a:defRPr/>
            </a:pPr>
            <a:r>
              <a:rPr lang="en-US" altLang="en-US"/>
              <a:t>Fig 8.55</a:t>
            </a:r>
          </a:p>
        </p:txBody>
      </p:sp>
      <p:sp>
        <p:nvSpPr>
          <p:cNvPr id="65741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3587042986"/>
      </p:ext>
    </p:extLst>
  </p:cSld>
  <p:clrMap bg1="lt1" tx1="dk1" bg2="lt2" tx2="dk2" accent1="accent1" accent2="accent2" accent3="accent3" accent4="accent4" accent5="accent5" accent6="accent6" hlink="hlink" folHlink="folHlink"/>
  <p:sldLayoutIdLst>
    <p:sldLayoutId id="2147502375" r:id="rId1"/>
    <p:sldLayoutId id="2147502376" r:id="rId2"/>
    <p:sldLayoutId id="2147502377" r:id="rId3"/>
    <p:sldLayoutId id="2147502378" r:id="rId4"/>
    <p:sldLayoutId id="2147502379" r:id="rId5"/>
    <p:sldLayoutId id="2147502380" r:id="rId6"/>
    <p:sldLayoutId id="2147502381" r:id="rId7"/>
    <p:sldLayoutId id="2147502382" r:id="rId8"/>
    <p:sldLayoutId id="2147502383" r:id="rId9"/>
    <p:sldLayoutId id="2147502384" r:id="rId10"/>
    <p:sldLayoutId id="214750238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Arial Unicode MS" panose="020B0604020202020204" pitchFamily="34" charset="-128"/>
              </a:defRPr>
            </a:lvl1pPr>
          </a:lstStyle>
          <a:p>
            <a:pPr>
              <a:defRPr/>
            </a:pPr>
            <a:r>
              <a:rPr lang="en-US" altLang="en-US"/>
              <a:t>Fig 8.60</a:t>
            </a:r>
          </a:p>
        </p:txBody>
      </p:sp>
      <p:sp>
        <p:nvSpPr>
          <p:cNvPr id="66253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extLst>
      <p:ext uri="{BB962C8B-B14F-4D97-AF65-F5344CB8AC3E}">
        <p14:creationId xmlns:p14="http://schemas.microsoft.com/office/powerpoint/2010/main" val="1526681880"/>
      </p:ext>
    </p:extLst>
  </p:cSld>
  <p:clrMap bg1="lt1" tx1="dk1" bg2="lt2" tx2="dk2" accent1="accent1" accent2="accent2" accent3="accent3" accent4="accent4" accent5="accent5" accent6="accent6" hlink="hlink" folHlink="folHlink"/>
  <p:sldLayoutIdLst>
    <p:sldLayoutId id="2147502387" r:id="rId1"/>
    <p:sldLayoutId id="2147502388" r:id="rId2"/>
    <p:sldLayoutId id="2147502389" r:id="rId3"/>
    <p:sldLayoutId id="2147502390" r:id="rId4"/>
    <p:sldLayoutId id="2147502391" r:id="rId5"/>
    <p:sldLayoutId id="2147502392" r:id="rId6"/>
    <p:sldLayoutId id="2147502393" r:id="rId7"/>
    <p:sldLayoutId id="2147502394" r:id="rId8"/>
    <p:sldLayoutId id="2147502395" r:id="rId9"/>
    <p:sldLayoutId id="2147502396" r:id="rId10"/>
    <p:sldLayoutId id="214750239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520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1.19</a:t>
            </a:r>
          </a:p>
        </p:txBody>
      </p:sp>
      <p:sp>
        <p:nvSpPr>
          <p:cNvPr id="107520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449" r:id="rId1"/>
    <p:sldLayoutId id="2147500450" r:id="rId2"/>
    <p:sldLayoutId id="2147500451" r:id="rId3"/>
    <p:sldLayoutId id="2147500452" r:id="rId4"/>
    <p:sldLayoutId id="2147500453" r:id="rId5"/>
    <p:sldLayoutId id="2147500454" r:id="rId6"/>
    <p:sldLayoutId id="2147500455" r:id="rId7"/>
    <p:sldLayoutId id="2147500456" r:id="rId8"/>
    <p:sldLayoutId id="2147500457" r:id="rId9"/>
    <p:sldLayoutId id="2147500458" r:id="rId10"/>
    <p:sldLayoutId id="2147500459" r:id="rId11"/>
    <p:sldLayoutId id="2147500460"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779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1.2</a:t>
            </a:r>
          </a:p>
        </p:txBody>
      </p:sp>
      <p:sp>
        <p:nvSpPr>
          <p:cNvPr id="105779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245" r:id="rId1"/>
    <p:sldLayoutId id="2147500246" r:id="rId2"/>
    <p:sldLayoutId id="2147500247" r:id="rId3"/>
    <p:sldLayoutId id="2147500248" r:id="rId4"/>
    <p:sldLayoutId id="2147500249" r:id="rId5"/>
    <p:sldLayoutId id="2147500250" r:id="rId6"/>
    <p:sldLayoutId id="2147500251" r:id="rId7"/>
    <p:sldLayoutId id="2147500252" r:id="rId8"/>
    <p:sldLayoutId id="2147500253" r:id="rId9"/>
    <p:sldLayoutId id="2147500254" r:id="rId10"/>
    <p:sldLayoutId id="2147500255" r:id="rId11"/>
    <p:sldLayoutId id="2147500256"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622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1.20</a:t>
            </a:r>
          </a:p>
        </p:txBody>
      </p:sp>
      <p:sp>
        <p:nvSpPr>
          <p:cNvPr id="107622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461" r:id="rId1"/>
    <p:sldLayoutId id="2147500462" r:id="rId2"/>
    <p:sldLayoutId id="2147500463" r:id="rId3"/>
    <p:sldLayoutId id="2147500464" r:id="rId4"/>
    <p:sldLayoutId id="2147500465" r:id="rId5"/>
    <p:sldLayoutId id="2147500466" r:id="rId6"/>
    <p:sldLayoutId id="2147500467" r:id="rId7"/>
    <p:sldLayoutId id="2147500468" r:id="rId8"/>
    <p:sldLayoutId id="2147500469" r:id="rId9"/>
    <p:sldLayoutId id="2147500470" r:id="rId10"/>
    <p:sldLayoutId id="214750047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725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1.21</a:t>
            </a:r>
          </a:p>
        </p:txBody>
      </p:sp>
      <p:sp>
        <p:nvSpPr>
          <p:cNvPr id="107725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472" r:id="rId1"/>
    <p:sldLayoutId id="2147500473" r:id="rId2"/>
    <p:sldLayoutId id="2147500474" r:id="rId3"/>
    <p:sldLayoutId id="2147500475" r:id="rId4"/>
    <p:sldLayoutId id="2147500476" r:id="rId5"/>
    <p:sldLayoutId id="2147500477" r:id="rId6"/>
    <p:sldLayoutId id="2147500478" r:id="rId7"/>
    <p:sldLayoutId id="2147500479" r:id="rId8"/>
    <p:sldLayoutId id="2147500480" r:id="rId9"/>
    <p:sldLayoutId id="2147500481" r:id="rId10"/>
    <p:sldLayoutId id="2147500482" r:id="rId11"/>
    <p:sldLayoutId id="2147500483"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827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1.22</a:t>
            </a:r>
          </a:p>
        </p:txBody>
      </p:sp>
      <p:sp>
        <p:nvSpPr>
          <p:cNvPr id="107827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484" r:id="rId1"/>
    <p:sldLayoutId id="2147500485" r:id="rId2"/>
    <p:sldLayoutId id="2147500486" r:id="rId3"/>
    <p:sldLayoutId id="2147500487" r:id="rId4"/>
    <p:sldLayoutId id="2147500488" r:id="rId5"/>
    <p:sldLayoutId id="2147500489" r:id="rId6"/>
    <p:sldLayoutId id="2147500490" r:id="rId7"/>
    <p:sldLayoutId id="2147500491" r:id="rId8"/>
    <p:sldLayoutId id="2147500492" r:id="rId9"/>
    <p:sldLayoutId id="2147500493" r:id="rId10"/>
    <p:sldLayoutId id="2147500494" r:id="rId11"/>
    <p:sldLayoutId id="2147500495"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7929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1.23</a:t>
            </a:r>
          </a:p>
        </p:txBody>
      </p:sp>
      <p:sp>
        <p:nvSpPr>
          <p:cNvPr id="107929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496" r:id="rId1"/>
    <p:sldLayoutId id="2147500497" r:id="rId2"/>
    <p:sldLayoutId id="2147500498" r:id="rId3"/>
    <p:sldLayoutId id="2147500499" r:id="rId4"/>
    <p:sldLayoutId id="2147500500" r:id="rId5"/>
    <p:sldLayoutId id="2147500501" r:id="rId6"/>
    <p:sldLayoutId id="2147500502" r:id="rId7"/>
    <p:sldLayoutId id="2147500503" r:id="rId8"/>
    <p:sldLayoutId id="2147500504" r:id="rId9"/>
    <p:sldLayoutId id="2147500505" r:id="rId10"/>
    <p:sldLayoutId id="2147500506" r:id="rId11"/>
    <p:sldLayoutId id="2147500507"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032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1.24</a:t>
            </a:r>
          </a:p>
        </p:txBody>
      </p:sp>
      <p:sp>
        <p:nvSpPr>
          <p:cNvPr id="108032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508" r:id="rId1"/>
    <p:sldLayoutId id="2147500509" r:id="rId2"/>
    <p:sldLayoutId id="2147500510" r:id="rId3"/>
    <p:sldLayoutId id="2147500511" r:id="rId4"/>
    <p:sldLayoutId id="2147500512" r:id="rId5"/>
    <p:sldLayoutId id="2147500513" r:id="rId6"/>
    <p:sldLayoutId id="2147500514" r:id="rId7"/>
    <p:sldLayoutId id="2147500515" r:id="rId8"/>
    <p:sldLayoutId id="2147500516" r:id="rId9"/>
    <p:sldLayoutId id="2147500517" r:id="rId10"/>
    <p:sldLayoutId id="2147500518" r:id="rId11"/>
    <p:sldLayoutId id="2147500519"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134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1.25</a:t>
            </a:r>
          </a:p>
        </p:txBody>
      </p:sp>
      <p:sp>
        <p:nvSpPr>
          <p:cNvPr id="108134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520" r:id="rId1"/>
    <p:sldLayoutId id="2147500521" r:id="rId2"/>
    <p:sldLayoutId id="2147500522" r:id="rId3"/>
    <p:sldLayoutId id="2147500523" r:id="rId4"/>
    <p:sldLayoutId id="2147500524" r:id="rId5"/>
    <p:sldLayoutId id="2147500525" r:id="rId6"/>
    <p:sldLayoutId id="2147500526" r:id="rId7"/>
    <p:sldLayoutId id="2147500527" r:id="rId8"/>
    <p:sldLayoutId id="2147500528" r:id="rId9"/>
    <p:sldLayoutId id="2147500529" r:id="rId10"/>
    <p:sldLayoutId id="2147500530" r:id="rId11"/>
    <p:sldLayoutId id="2147500531"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237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1.26</a:t>
            </a:r>
          </a:p>
        </p:txBody>
      </p:sp>
      <p:sp>
        <p:nvSpPr>
          <p:cNvPr id="108237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532" r:id="rId1"/>
    <p:sldLayoutId id="2147500533" r:id="rId2"/>
    <p:sldLayoutId id="2147500534" r:id="rId3"/>
    <p:sldLayoutId id="2147500535" r:id="rId4"/>
    <p:sldLayoutId id="2147500536" r:id="rId5"/>
    <p:sldLayoutId id="2147500537" r:id="rId6"/>
    <p:sldLayoutId id="2147500538" r:id="rId7"/>
    <p:sldLayoutId id="2147500539" r:id="rId8"/>
    <p:sldLayoutId id="2147500540" r:id="rId9"/>
    <p:sldLayoutId id="2147500541" r:id="rId10"/>
    <p:sldLayoutId id="2147500542" r:id="rId11"/>
    <p:sldLayoutId id="2147500543"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339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1.27</a:t>
            </a:r>
          </a:p>
        </p:txBody>
      </p:sp>
      <p:sp>
        <p:nvSpPr>
          <p:cNvPr id="108339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544" r:id="rId1"/>
    <p:sldLayoutId id="2147500545" r:id="rId2"/>
    <p:sldLayoutId id="2147500546" r:id="rId3"/>
    <p:sldLayoutId id="2147500547" r:id="rId4"/>
    <p:sldLayoutId id="2147500548" r:id="rId5"/>
    <p:sldLayoutId id="2147500549" r:id="rId6"/>
    <p:sldLayoutId id="2147500550" r:id="rId7"/>
    <p:sldLayoutId id="2147500551" r:id="rId8"/>
    <p:sldLayoutId id="2147500552" r:id="rId9"/>
    <p:sldLayoutId id="2147500553" r:id="rId10"/>
    <p:sldLayoutId id="2147500554" r:id="rId11"/>
    <p:sldLayoutId id="2147500555"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441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1.28</a:t>
            </a:r>
          </a:p>
        </p:txBody>
      </p:sp>
      <p:sp>
        <p:nvSpPr>
          <p:cNvPr id="108441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556" r:id="rId1"/>
    <p:sldLayoutId id="2147500557" r:id="rId2"/>
    <p:sldLayoutId id="2147500558" r:id="rId3"/>
    <p:sldLayoutId id="2147500559" r:id="rId4"/>
    <p:sldLayoutId id="2147500560" r:id="rId5"/>
    <p:sldLayoutId id="2147500561" r:id="rId6"/>
    <p:sldLayoutId id="2147500562" r:id="rId7"/>
    <p:sldLayoutId id="2147500563" r:id="rId8"/>
    <p:sldLayoutId id="2147500564" r:id="rId9"/>
    <p:sldLayoutId id="2147500565" r:id="rId10"/>
    <p:sldLayoutId id="2147500566" r:id="rId11"/>
    <p:sldLayoutId id="2147500567"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544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1.29</a:t>
            </a:r>
          </a:p>
        </p:txBody>
      </p:sp>
      <p:sp>
        <p:nvSpPr>
          <p:cNvPr id="108544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568" r:id="rId1"/>
    <p:sldLayoutId id="2147500569" r:id="rId2"/>
    <p:sldLayoutId id="2147500570" r:id="rId3"/>
    <p:sldLayoutId id="2147500571" r:id="rId4"/>
    <p:sldLayoutId id="2147500572" r:id="rId5"/>
    <p:sldLayoutId id="2147500573" r:id="rId6"/>
    <p:sldLayoutId id="2147500574" r:id="rId7"/>
    <p:sldLayoutId id="2147500575" r:id="rId8"/>
    <p:sldLayoutId id="2147500576" r:id="rId9"/>
    <p:sldLayoutId id="2147500577" r:id="rId10"/>
    <p:sldLayoutId id="2147500578" r:id="rId11"/>
    <p:sldLayoutId id="2147500579"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881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1.3</a:t>
            </a:r>
          </a:p>
        </p:txBody>
      </p:sp>
      <p:sp>
        <p:nvSpPr>
          <p:cNvPr id="105881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257" r:id="rId1"/>
    <p:sldLayoutId id="2147500258" r:id="rId2"/>
    <p:sldLayoutId id="2147500259" r:id="rId3"/>
    <p:sldLayoutId id="2147500260" r:id="rId4"/>
    <p:sldLayoutId id="2147500261" r:id="rId5"/>
    <p:sldLayoutId id="2147500262" r:id="rId6"/>
    <p:sldLayoutId id="2147500263" r:id="rId7"/>
    <p:sldLayoutId id="2147500264" r:id="rId8"/>
    <p:sldLayoutId id="2147500265" r:id="rId9"/>
    <p:sldLayoutId id="2147500266" r:id="rId10"/>
    <p:sldLayoutId id="2147500267" r:id="rId11"/>
    <p:sldLayoutId id="2147500268"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1.30</a:t>
            </a:r>
          </a:p>
        </p:txBody>
      </p:sp>
      <p:sp>
        <p:nvSpPr>
          <p:cNvPr id="108646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580" r:id="rId1"/>
    <p:sldLayoutId id="2147500581" r:id="rId2"/>
    <p:sldLayoutId id="2147500582" r:id="rId3"/>
    <p:sldLayoutId id="2147500583" r:id="rId4"/>
    <p:sldLayoutId id="2147500584" r:id="rId5"/>
    <p:sldLayoutId id="2147500585" r:id="rId6"/>
    <p:sldLayoutId id="2147500586" r:id="rId7"/>
    <p:sldLayoutId id="2147500587" r:id="rId8"/>
    <p:sldLayoutId id="2147500588" r:id="rId9"/>
    <p:sldLayoutId id="2147500589" r:id="rId10"/>
    <p:sldLayoutId id="2147500590" r:id="rId11"/>
    <p:sldLayoutId id="2147500591"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749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1.31</a:t>
            </a:r>
          </a:p>
        </p:txBody>
      </p:sp>
      <p:sp>
        <p:nvSpPr>
          <p:cNvPr id="108749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592" r:id="rId1"/>
    <p:sldLayoutId id="2147500593" r:id="rId2"/>
    <p:sldLayoutId id="2147500594" r:id="rId3"/>
    <p:sldLayoutId id="2147500595" r:id="rId4"/>
    <p:sldLayoutId id="2147500596" r:id="rId5"/>
    <p:sldLayoutId id="2147500597" r:id="rId6"/>
    <p:sldLayoutId id="2147500598" r:id="rId7"/>
    <p:sldLayoutId id="2147500599" r:id="rId8"/>
    <p:sldLayoutId id="2147500600" r:id="rId9"/>
    <p:sldLayoutId id="2147500601" r:id="rId10"/>
    <p:sldLayoutId id="2147500602" r:id="rId11"/>
    <p:sldLayoutId id="2147500603"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851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1.32</a:t>
            </a:r>
          </a:p>
        </p:txBody>
      </p:sp>
      <p:sp>
        <p:nvSpPr>
          <p:cNvPr id="108851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604" r:id="rId1"/>
    <p:sldLayoutId id="2147500605" r:id="rId2"/>
    <p:sldLayoutId id="2147500606" r:id="rId3"/>
    <p:sldLayoutId id="2147500607" r:id="rId4"/>
    <p:sldLayoutId id="2147500608" r:id="rId5"/>
    <p:sldLayoutId id="2147500609" r:id="rId6"/>
    <p:sldLayoutId id="2147500610" r:id="rId7"/>
    <p:sldLayoutId id="2147500611" r:id="rId8"/>
    <p:sldLayoutId id="2147500612" r:id="rId9"/>
    <p:sldLayoutId id="2147500613" r:id="rId10"/>
    <p:sldLayoutId id="2147500614" r:id="rId11"/>
    <p:sldLayoutId id="2147500615"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953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1.33</a:t>
            </a:r>
          </a:p>
        </p:txBody>
      </p:sp>
      <p:sp>
        <p:nvSpPr>
          <p:cNvPr id="108953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616" r:id="rId1"/>
    <p:sldLayoutId id="2147500617" r:id="rId2"/>
    <p:sldLayoutId id="2147500618" r:id="rId3"/>
    <p:sldLayoutId id="2147500619" r:id="rId4"/>
    <p:sldLayoutId id="2147500620" r:id="rId5"/>
    <p:sldLayoutId id="2147500621" r:id="rId6"/>
    <p:sldLayoutId id="2147500622" r:id="rId7"/>
    <p:sldLayoutId id="2147500623" r:id="rId8"/>
    <p:sldLayoutId id="2147500624" r:id="rId9"/>
    <p:sldLayoutId id="2147500625" r:id="rId10"/>
    <p:sldLayoutId id="2147500626" r:id="rId11"/>
    <p:sldLayoutId id="2147500627"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9056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1.34</a:t>
            </a:r>
          </a:p>
        </p:txBody>
      </p:sp>
      <p:sp>
        <p:nvSpPr>
          <p:cNvPr id="109056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628" r:id="rId1"/>
    <p:sldLayoutId id="2147500629" r:id="rId2"/>
    <p:sldLayoutId id="2147500630" r:id="rId3"/>
    <p:sldLayoutId id="2147500631" r:id="rId4"/>
    <p:sldLayoutId id="2147500632" r:id="rId5"/>
    <p:sldLayoutId id="2147500633" r:id="rId6"/>
    <p:sldLayoutId id="2147500634" r:id="rId7"/>
    <p:sldLayoutId id="2147500635" r:id="rId8"/>
    <p:sldLayoutId id="2147500636" r:id="rId9"/>
    <p:sldLayoutId id="2147500637" r:id="rId10"/>
    <p:sldLayoutId id="2147500638" r:id="rId11"/>
    <p:sldLayoutId id="2147500639"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9158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1.35</a:t>
            </a:r>
          </a:p>
        </p:txBody>
      </p:sp>
      <p:sp>
        <p:nvSpPr>
          <p:cNvPr id="109158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640" r:id="rId1"/>
    <p:sldLayoutId id="2147500641" r:id="rId2"/>
    <p:sldLayoutId id="2147500642" r:id="rId3"/>
    <p:sldLayoutId id="2147500643" r:id="rId4"/>
    <p:sldLayoutId id="2147500644" r:id="rId5"/>
    <p:sldLayoutId id="2147500645" r:id="rId6"/>
    <p:sldLayoutId id="2147500646" r:id="rId7"/>
    <p:sldLayoutId id="2147500647" r:id="rId8"/>
    <p:sldLayoutId id="2147500648" r:id="rId9"/>
    <p:sldLayoutId id="2147500649" r:id="rId10"/>
    <p:sldLayoutId id="2147500650" r:id="rId11"/>
    <p:sldLayoutId id="2147500651"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9261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1.36</a:t>
            </a:r>
          </a:p>
        </p:txBody>
      </p:sp>
      <p:sp>
        <p:nvSpPr>
          <p:cNvPr id="109261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652" r:id="rId1"/>
    <p:sldLayoutId id="2147500653" r:id="rId2"/>
    <p:sldLayoutId id="2147500654" r:id="rId3"/>
    <p:sldLayoutId id="2147500655" r:id="rId4"/>
    <p:sldLayoutId id="2147500656" r:id="rId5"/>
    <p:sldLayoutId id="2147500657" r:id="rId6"/>
    <p:sldLayoutId id="2147500658" r:id="rId7"/>
    <p:sldLayoutId id="2147500659" r:id="rId8"/>
    <p:sldLayoutId id="2147500660" r:id="rId9"/>
    <p:sldLayoutId id="2147500661" r:id="rId10"/>
    <p:sldLayoutId id="2147500662" r:id="rId11"/>
    <p:sldLayoutId id="2147500663"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9363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1.37</a:t>
            </a:r>
          </a:p>
        </p:txBody>
      </p:sp>
      <p:sp>
        <p:nvSpPr>
          <p:cNvPr id="109363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664" r:id="rId1"/>
    <p:sldLayoutId id="2147500665" r:id="rId2"/>
    <p:sldLayoutId id="2147500666" r:id="rId3"/>
    <p:sldLayoutId id="2147500667" r:id="rId4"/>
    <p:sldLayoutId id="2147500668" r:id="rId5"/>
    <p:sldLayoutId id="2147500669" r:id="rId6"/>
    <p:sldLayoutId id="2147500670" r:id="rId7"/>
    <p:sldLayoutId id="2147500671" r:id="rId8"/>
    <p:sldLayoutId id="2147500672" r:id="rId9"/>
    <p:sldLayoutId id="2147500673" r:id="rId10"/>
    <p:sldLayoutId id="2147500674" r:id="rId11"/>
    <p:sldLayoutId id="2147500675"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9465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1.38</a:t>
            </a:r>
          </a:p>
        </p:txBody>
      </p:sp>
      <p:sp>
        <p:nvSpPr>
          <p:cNvPr id="109465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676" r:id="rId1"/>
    <p:sldLayoutId id="2147500677" r:id="rId2"/>
    <p:sldLayoutId id="2147500678" r:id="rId3"/>
    <p:sldLayoutId id="2147500679" r:id="rId4"/>
    <p:sldLayoutId id="2147500680" r:id="rId5"/>
    <p:sldLayoutId id="2147500681" r:id="rId6"/>
    <p:sldLayoutId id="2147500682" r:id="rId7"/>
    <p:sldLayoutId id="2147500683" r:id="rId8"/>
    <p:sldLayoutId id="2147500684" r:id="rId9"/>
    <p:sldLayoutId id="2147500685" r:id="rId10"/>
    <p:sldLayoutId id="2147500686" r:id="rId11"/>
    <p:sldLayoutId id="2147500687"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9568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1.39</a:t>
            </a:r>
          </a:p>
        </p:txBody>
      </p:sp>
      <p:sp>
        <p:nvSpPr>
          <p:cNvPr id="109568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688" r:id="rId1"/>
    <p:sldLayoutId id="2147500689" r:id="rId2"/>
    <p:sldLayoutId id="2147500690" r:id="rId3"/>
    <p:sldLayoutId id="2147500691" r:id="rId4"/>
    <p:sldLayoutId id="2147500692" r:id="rId5"/>
    <p:sldLayoutId id="2147500693" r:id="rId6"/>
    <p:sldLayoutId id="2147500694" r:id="rId7"/>
    <p:sldLayoutId id="2147500695" r:id="rId8"/>
    <p:sldLayoutId id="2147500696" r:id="rId9"/>
    <p:sldLayoutId id="2147500697" r:id="rId10"/>
    <p:sldLayoutId id="2147500698" r:id="rId11"/>
    <p:sldLayoutId id="2147500699"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984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1.4</a:t>
            </a:r>
          </a:p>
        </p:txBody>
      </p:sp>
      <p:sp>
        <p:nvSpPr>
          <p:cNvPr id="105984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269" r:id="rId1"/>
    <p:sldLayoutId id="2147500270" r:id="rId2"/>
    <p:sldLayoutId id="2147500271" r:id="rId3"/>
    <p:sldLayoutId id="2147500272" r:id="rId4"/>
    <p:sldLayoutId id="2147500273" r:id="rId5"/>
    <p:sldLayoutId id="2147500274" r:id="rId6"/>
    <p:sldLayoutId id="2147500275" r:id="rId7"/>
    <p:sldLayoutId id="2147500276" r:id="rId8"/>
    <p:sldLayoutId id="2147500277" r:id="rId9"/>
    <p:sldLayoutId id="2147500278" r:id="rId10"/>
    <p:sldLayoutId id="2147500279" r:id="rId11"/>
    <p:sldLayoutId id="2147500280"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9670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1.40</a:t>
            </a:r>
          </a:p>
        </p:txBody>
      </p:sp>
      <p:sp>
        <p:nvSpPr>
          <p:cNvPr id="109670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700" r:id="rId1"/>
    <p:sldLayoutId id="2147500701" r:id="rId2"/>
    <p:sldLayoutId id="2147500702" r:id="rId3"/>
    <p:sldLayoutId id="2147500703" r:id="rId4"/>
    <p:sldLayoutId id="2147500704" r:id="rId5"/>
    <p:sldLayoutId id="2147500705" r:id="rId6"/>
    <p:sldLayoutId id="2147500706" r:id="rId7"/>
    <p:sldLayoutId id="2147500707" r:id="rId8"/>
    <p:sldLayoutId id="2147500708" r:id="rId9"/>
    <p:sldLayoutId id="2147500709" r:id="rId10"/>
    <p:sldLayoutId id="2147500710" r:id="rId11"/>
    <p:sldLayoutId id="2147500711"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1.41</a:t>
            </a:r>
          </a:p>
        </p:txBody>
      </p:sp>
      <p:sp>
        <p:nvSpPr>
          <p:cNvPr id="109773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712" r:id="rId1"/>
    <p:sldLayoutId id="2147500713" r:id="rId2"/>
    <p:sldLayoutId id="2147500714" r:id="rId3"/>
    <p:sldLayoutId id="2147500715" r:id="rId4"/>
    <p:sldLayoutId id="2147500716" r:id="rId5"/>
    <p:sldLayoutId id="2147500717" r:id="rId6"/>
    <p:sldLayoutId id="2147500718" r:id="rId7"/>
    <p:sldLayoutId id="2147500719" r:id="rId8"/>
    <p:sldLayoutId id="2147500720" r:id="rId9"/>
    <p:sldLayoutId id="2147500721" r:id="rId10"/>
    <p:sldLayoutId id="2147500722" r:id="rId11"/>
    <p:sldLayoutId id="2147500723"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1.42</a:t>
            </a:r>
          </a:p>
        </p:txBody>
      </p:sp>
      <p:sp>
        <p:nvSpPr>
          <p:cNvPr id="109875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724" r:id="rId1"/>
    <p:sldLayoutId id="2147500725" r:id="rId2"/>
    <p:sldLayoutId id="2147500726" r:id="rId3"/>
    <p:sldLayoutId id="2147500727" r:id="rId4"/>
    <p:sldLayoutId id="2147500728" r:id="rId5"/>
    <p:sldLayoutId id="2147500729" r:id="rId6"/>
    <p:sldLayoutId id="2147500730" r:id="rId7"/>
    <p:sldLayoutId id="2147500731" r:id="rId8"/>
    <p:sldLayoutId id="2147500732" r:id="rId9"/>
    <p:sldLayoutId id="2147500733" r:id="rId10"/>
    <p:sldLayoutId id="2147500734" r:id="rId11"/>
    <p:sldLayoutId id="2147500735"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9977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1.43</a:t>
            </a:r>
          </a:p>
        </p:txBody>
      </p:sp>
      <p:sp>
        <p:nvSpPr>
          <p:cNvPr id="109977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736" r:id="rId1"/>
    <p:sldLayoutId id="2147500737" r:id="rId2"/>
    <p:sldLayoutId id="2147500738" r:id="rId3"/>
    <p:sldLayoutId id="2147500739" r:id="rId4"/>
    <p:sldLayoutId id="2147500740" r:id="rId5"/>
    <p:sldLayoutId id="2147500741" r:id="rId6"/>
    <p:sldLayoutId id="2147500742" r:id="rId7"/>
    <p:sldLayoutId id="2147500743" r:id="rId8"/>
    <p:sldLayoutId id="2147500744" r:id="rId9"/>
    <p:sldLayoutId id="2147500745" r:id="rId10"/>
    <p:sldLayoutId id="2147500746" r:id="rId11"/>
    <p:sldLayoutId id="2147500747"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080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1.44</a:t>
            </a:r>
          </a:p>
        </p:txBody>
      </p:sp>
      <p:sp>
        <p:nvSpPr>
          <p:cNvPr id="110080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748" r:id="rId1"/>
    <p:sldLayoutId id="2147500749" r:id="rId2"/>
    <p:sldLayoutId id="2147500750" r:id="rId3"/>
    <p:sldLayoutId id="2147500751" r:id="rId4"/>
    <p:sldLayoutId id="2147500752" r:id="rId5"/>
    <p:sldLayoutId id="2147500753" r:id="rId6"/>
    <p:sldLayoutId id="2147500754" r:id="rId7"/>
    <p:sldLayoutId id="2147500755" r:id="rId8"/>
    <p:sldLayoutId id="2147500756" r:id="rId9"/>
    <p:sldLayoutId id="2147500757" r:id="rId10"/>
    <p:sldLayoutId id="2147500758" r:id="rId11"/>
    <p:sldLayoutId id="2147500759"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182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1.45</a:t>
            </a:r>
          </a:p>
        </p:txBody>
      </p:sp>
      <p:sp>
        <p:nvSpPr>
          <p:cNvPr id="110182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760" r:id="rId1"/>
    <p:sldLayoutId id="2147500761" r:id="rId2"/>
    <p:sldLayoutId id="2147500762" r:id="rId3"/>
    <p:sldLayoutId id="2147500763" r:id="rId4"/>
    <p:sldLayoutId id="2147500764" r:id="rId5"/>
    <p:sldLayoutId id="2147500765" r:id="rId6"/>
    <p:sldLayoutId id="2147500766" r:id="rId7"/>
    <p:sldLayoutId id="2147500767" r:id="rId8"/>
    <p:sldLayoutId id="2147500768" r:id="rId9"/>
    <p:sldLayoutId id="2147500769" r:id="rId10"/>
    <p:sldLayoutId id="2147500770" r:id="rId11"/>
    <p:sldLayoutId id="2147500771"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285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1.46</a:t>
            </a:r>
          </a:p>
        </p:txBody>
      </p:sp>
      <p:sp>
        <p:nvSpPr>
          <p:cNvPr id="110285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772" r:id="rId1"/>
    <p:sldLayoutId id="2147500773" r:id="rId2"/>
    <p:sldLayoutId id="2147500774" r:id="rId3"/>
    <p:sldLayoutId id="2147500775" r:id="rId4"/>
    <p:sldLayoutId id="2147500776" r:id="rId5"/>
    <p:sldLayoutId id="2147500777" r:id="rId6"/>
    <p:sldLayoutId id="2147500778" r:id="rId7"/>
    <p:sldLayoutId id="2147500779" r:id="rId8"/>
    <p:sldLayoutId id="2147500780" r:id="rId9"/>
    <p:sldLayoutId id="2147500781" r:id="rId10"/>
    <p:sldLayoutId id="2147500782" r:id="rId11"/>
    <p:sldLayoutId id="2147500783"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387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1.47</a:t>
            </a:r>
          </a:p>
        </p:txBody>
      </p:sp>
      <p:sp>
        <p:nvSpPr>
          <p:cNvPr id="110387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784" r:id="rId1"/>
    <p:sldLayoutId id="2147500785" r:id="rId2"/>
    <p:sldLayoutId id="2147500786" r:id="rId3"/>
    <p:sldLayoutId id="2147500787" r:id="rId4"/>
    <p:sldLayoutId id="2147500788" r:id="rId5"/>
    <p:sldLayoutId id="2147500789" r:id="rId6"/>
    <p:sldLayoutId id="2147500790" r:id="rId7"/>
    <p:sldLayoutId id="2147500791" r:id="rId8"/>
    <p:sldLayoutId id="2147500792" r:id="rId9"/>
    <p:sldLayoutId id="2147500793" r:id="rId10"/>
    <p:sldLayoutId id="2147500794" r:id="rId11"/>
    <p:sldLayoutId id="2147500795"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489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1.48</a:t>
            </a:r>
          </a:p>
        </p:txBody>
      </p:sp>
      <p:sp>
        <p:nvSpPr>
          <p:cNvPr id="110489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796" r:id="rId1"/>
    <p:sldLayoutId id="2147500797" r:id="rId2"/>
    <p:sldLayoutId id="2147500798" r:id="rId3"/>
    <p:sldLayoutId id="2147500799" r:id="rId4"/>
    <p:sldLayoutId id="2147500800" r:id="rId5"/>
    <p:sldLayoutId id="2147500801" r:id="rId6"/>
    <p:sldLayoutId id="2147500802" r:id="rId7"/>
    <p:sldLayoutId id="2147500803" r:id="rId8"/>
    <p:sldLayoutId id="2147500804" r:id="rId9"/>
    <p:sldLayoutId id="2147500805" r:id="rId10"/>
    <p:sldLayoutId id="2147500806" r:id="rId11"/>
    <p:sldLayoutId id="2147500807"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2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1.49</a:t>
            </a:r>
          </a:p>
        </p:txBody>
      </p:sp>
      <p:sp>
        <p:nvSpPr>
          <p:cNvPr id="110592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808" r:id="rId1"/>
    <p:sldLayoutId id="2147500809" r:id="rId2"/>
    <p:sldLayoutId id="2147500810" r:id="rId3"/>
    <p:sldLayoutId id="2147500811" r:id="rId4"/>
    <p:sldLayoutId id="2147500812" r:id="rId5"/>
    <p:sldLayoutId id="2147500813" r:id="rId6"/>
    <p:sldLayoutId id="2147500814" r:id="rId7"/>
    <p:sldLayoutId id="2147500815" r:id="rId8"/>
    <p:sldLayoutId id="2147500816" r:id="rId9"/>
    <p:sldLayoutId id="2147500817" r:id="rId10"/>
    <p:sldLayoutId id="2147500818" r:id="rId11"/>
    <p:sldLayoutId id="2147500819"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086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1.5</a:t>
            </a:r>
          </a:p>
        </p:txBody>
      </p:sp>
      <p:sp>
        <p:nvSpPr>
          <p:cNvPr id="106086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281" r:id="rId1"/>
    <p:sldLayoutId id="2147500282" r:id="rId2"/>
    <p:sldLayoutId id="2147500283" r:id="rId3"/>
    <p:sldLayoutId id="2147500284" r:id="rId4"/>
    <p:sldLayoutId id="2147500285" r:id="rId5"/>
    <p:sldLayoutId id="2147500286" r:id="rId6"/>
    <p:sldLayoutId id="2147500287" r:id="rId7"/>
    <p:sldLayoutId id="2147500288" r:id="rId8"/>
    <p:sldLayoutId id="2147500289" r:id="rId9"/>
    <p:sldLayoutId id="2147500290" r:id="rId10"/>
    <p:sldLayoutId id="2147500291" r:id="rId11"/>
    <p:sldLayoutId id="2147500292"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694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1.50</a:t>
            </a:r>
          </a:p>
        </p:txBody>
      </p:sp>
      <p:sp>
        <p:nvSpPr>
          <p:cNvPr id="110694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820" r:id="rId1"/>
    <p:sldLayoutId id="2147500821" r:id="rId2"/>
    <p:sldLayoutId id="2147500822" r:id="rId3"/>
    <p:sldLayoutId id="2147500823" r:id="rId4"/>
    <p:sldLayoutId id="2147500824" r:id="rId5"/>
    <p:sldLayoutId id="2147500825" r:id="rId6"/>
    <p:sldLayoutId id="2147500826" r:id="rId7"/>
    <p:sldLayoutId id="2147500827" r:id="rId8"/>
    <p:sldLayoutId id="2147500828" r:id="rId9"/>
    <p:sldLayoutId id="2147500829" r:id="rId10"/>
    <p:sldLayoutId id="2147500830" r:id="rId11"/>
    <p:sldLayoutId id="2147500831"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797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1.51</a:t>
            </a:r>
          </a:p>
        </p:txBody>
      </p:sp>
      <p:sp>
        <p:nvSpPr>
          <p:cNvPr id="110797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832" r:id="rId1"/>
    <p:sldLayoutId id="2147500833" r:id="rId2"/>
    <p:sldLayoutId id="2147500834" r:id="rId3"/>
    <p:sldLayoutId id="2147500835" r:id="rId4"/>
    <p:sldLayoutId id="2147500836" r:id="rId5"/>
    <p:sldLayoutId id="2147500837" r:id="rId6"/>
    <p:sldLayoutId id="2147500838" r:id="rId7"/>
    <p:sldLayoutId id="2147500839" r:id="rId8"/>
    <p:sldLayoutId id="2147500840" r:id="rId9"/>
    <p:sldLayoutId id="2147500841" r:id="rId10"/>
    <p:sldLayoutId id="2147500842" r:id="rId11"/>
    <p:sldLayoutId id="2147500843"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899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1.52</a:t>
            </a:r>
          </a:p>
        </p:txBody>
      </p:sp>
      <p:sp>
        <p:nvSpPr>
          <p:cNvPr id="110899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844" r:id="rId1"/>
    <p:sldLayoutId id="2147500845" r:id="rId2"/>
    <p:sldLayoutId id="2147500846" r:id="rId3"/>
    <p:sldLayoutId id="2147500847" r:id="rId4"/>
    <p:sldLayoutId id="2147500848" r:id="rId5"/>
    <p:sldLayoutId id="2147500849" r:id="rId6"/>
    <p:sldLayoutId id="2147500850" r:id="rId7"/>
    <p:sldLayoutId id="2147500851" r:id="rId8"/>
    <p:sldLayoutId id="2147500852" r:id="rId9"/>
    <p:sldLayoutId id="2147500853" r:id="rId10"/>
    <p:sldLayoutId id="2147500854" r:id="rId11"/>
    <p:sldLayoutId id="2147500855"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001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1.53</a:t>
            </a:r>
          </a:p>
        </p:txBody>
      </p:sp>
      <p:sp>
        <p:nvSpPr>
          <p:cNvPr id="111001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856" r:id="rId1"/>
    <p:sldLayoutId id="2147500857" r:id="rId2"/>
    <p:sldLayoutId id="2147500858" r:id="rId3"/>
    <p:sldLayoutId id="2147500859" r:id="rId4"/>
    <p:sldLayoutId id="2147500860" r:id="rId5"/>
    <p:sldLayoutId id="2147500861" r:id="rId6"/>
    <p:sldLayoutId id="2147500862" r:id="rId7"/>
    <p:sldLayoutId id="2147500863" r:id="rId8"/>
    <p:sldLayoutId id="2147500864" r:id="rId9"/>
    <p:sldLayoutId id="2147500865" r:id="rId10"/>
    <p:sldLayoutId id="2147500866" r:id="rId11"/>
    <p:sldLayoutId id="2147500867"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104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1.54</a:t>
            </a:r>
          </a:p>
        </p:txBody>
      </p:sp>
      <p:sp>
        <p:nvSpPr>
          <p:cNvPr id="111104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868" r:id="rId1"/>
    <p:sldLayoutId id="2147500869" r:id="rId2"/>
    <p:sldLayoutId id="2147500870" r:id="rId3"/>
    <p:sldLayoutId id="2147500871" r:id="rId4"/>
    <p:sldLayoutId id="2147500872" r:id="rId5"/>
    <p:sldLayoutId id="2147500873" r:id="rId6"/>
    <p:sldLayoutId id="2147500874" r:id="rId7"/>
    <p:sldLayoutId id="2147500875" r:id="rId8"/>
    <p:sldLayoutId id="2147500876" r:id="rId9"/>
    <p:sldLayoutId id="2147500877" r:id="rId10"/>
    <p:sldLayoutId id="2147500878" r:id="rId11"/>
    <p:sldLayoutId id="2147500879"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206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1.55</a:t>
            </a:r>
          </a:p>
        </p:txBody>
      </p:sp>
      <p:sp>
        <p:nvSpPr>
          <p:cNvPr id="111206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880" r:id="rId1"/>
    <p:sldLayoutId id="2147500881" r:id="rId2"/>
    <p:sldLayoutId id="2147500882" r:id="rId3"/>
    <p:sldLayoutId id="2147500883" r:id="rId4"/>
    <p:sldLayoutId id="2147500884" r:id="rId5"/>
    <p:sldLayoutId id="2147500885" r:id="rId6"/>
    <p:sldLayoutId id="2147500886" r:id="rId7"/>
    <p:sldLayoutId id="2147500887" r:id="rId8"/>
    <p:sldLayoutId id="2147500888" r:id="rId9"/>
    <p:sldLayoutId id="2147500889" r:id="rId10"/>
    <p:sldLayoutId id="2147500890" r:id="rId11"/>
    <p:sldLayoutId id="2147500891"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309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1.56</a:t>
            </a:r>
          </a:p>
        </p:txBody>
      </p:sp>
      <p:sp>
        <p:nvSpPr>
          <p:cNvPr id="111309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892" r:id="rId1"/>
    <p:sldLayoutId id="2147500893" r:id="rId2"/>
    <p:sldLayoutId id="2147500894" r:id="rId3"/>
    <p:sldLayoutId id="2147500895" r:id="rId4"/>
    <p:sldLayoutId id="2147500896" r:id="rId5"/>
    <p:sldLayoutId id="2147500897" r:id="rId6"/>
    <p:sldLayoutId id="2147500898" r:id="rId7"/>
    <p:sldLayoutId id="2147500899" r:id="rId8"/>
    <p:sldLayoutId id="2147500900" r:id="rId9"/>
    <p:sldLayoutId id="2147500901" r:id="rId10"/>
    <p:sldLayoutId id="2147500902"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411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1.57</a:t>
            </a:r>
          </a:p>
        </p:txBody>
      </p:sp>
      <p:sp>
        <p:nvSpPr>
          <p:cNvPr id="111411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903" r:id="rId1"/>
    <p:sldLayoutId id="2147500904" r:id="rId2"/>
    <p:sldLayoutId id="2147500905" r:id="rId3"/>
    <p:sldLayoutId id="2147500906" r:id="rId4"/>
    <p:sldLayoutId id="2147500907" r:id="rId5"/>
    <p:sldLayoutId id="2147500908" r:id="rId6"/>
    <p:sldLayoutId id="2147500909" r:id="rId7"/>
    <p:sldLayoutId id="2147500910" r:id="rId8"/>
    <p:sldLayoutId id="2147500911" r:id="rId9"/>
    <p:sldLayoutId id="2147500912" r:id="rId10"/>
    <p:sldLayoutId id="2147500913" r:id="rId11"/>
    <p:sldLayoutId id="2147500914"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513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1.58</a:t>
            </a:r>
          </a:p>
        </p:txBody>
      </p:sp>
      <p:sp>
        <p:nvSpPr>
          <p:cNvPr id="111513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915" r:id="rId1"/>
    <p:sldLayoutId id="2147500916" r:id="rId2"/>
    <p:sldLayoutId id="2147500917" r:id="rId3"/>
    <p:sldLayoutId id="2147500918" r:id="rId4"/>
    <p:sldLayoutId id="2147500919" r:id="rId5"/>
    <p:sldLayoutId id="2147500920" r:id="rId6"/>
    <p:sldLayoutId id="2147500921" r:id="rId7"/>
    <p:sldLayoutId id="2147500922" r:id="rId8"/>
    <p:sldLayoutId id="2147500923" r:id="rId9"/>
    <p:sldLayoutId id="2147500924" r:id="rId10"/>
    <p:sldLayoutId id="2147500925" r:id="rId11"/>
    <p:sldLayoutId id="2147500926"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616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1.59</a:t>
            </a:r>
          </a:p>
        </p:txBody>
      </p:sp>
      <p:sp>
        <p:nvSpPr>
          <p:cNvPr id="111616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927" r:id="rId1"/>
    <p:sldLayoutId id="2147500928" r:id="rId2"/>
    <p:sldLayoutId id="2147500929" r:id="rId3"/>
    <p:sldLayoutId id="2147500930" r:id="rId4"/>
    <p:sldLayoutId id="2147500931" r:id="rId5"/>
    <p:sldLayoutId id="2147500932" r:id="rId6"/>
    <p:sldLayoutId id="2147500933" r:id="rId7"/>
    <p:sldLayoutId id="2147500934" r:id="rId8"/>
    <p:sldLayoutId id="2147500935" r:id="rId9"/>
    <p:sldLayoutId id="2147500936" r:id="rId10"/>
    <p:sldLayoutId id="2147500937" r:id="rId11"/>
    <p:sldLayoutId id="2147500938"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189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1.6</a:t>
            </a:r>
          </a:p>
        </p:txBody>
      </p:sp>
      <p:sp>
        <p:nvSpPr>
          <p:cNvPr id="106189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293" r:id="rId1"/>
    <p:sldLayoutId id="2147500294" r:id="rId2"/>
    <p:sldLayoutId id="2147500295" r:id="rId3"/>
    <p:sldLayoutId id="2147500296" r:id="rId4"/>
    <p:sldLayoutId id="2147500297" r:id="rId5"/>
    <p:sldLayoutId id="2147500298" r:id="rId6"/>
    <p:sldLayoutId id="2147500299" r:id="rId7"/>
    <p:sldLayoutId id="2147500300" r:id="rId8"/>
    <p:sldLayoutId id="2147500301" r:id="rId9"/>
    <p:sldLayoutId id="2147500302" r:id="rId10"/>
    <p:sldLayoutId id="2147500303" r:id="rId11"/>
    <p:sldLayoutId id="2147500304"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718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1.60</a:t>
            </a:r>
          </a:p>
        </p:txBody>
      </p:sp>
      <p:sp>
        <p:nvSpPr>
          <p:cNvPr id="111718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939" r:id="rId1"/>
    <p:sldLayoutId id="2147500940" r:id="rId2"/>
    <p:sldLayoutId id="2147500941" r:id="rId3"/>
    <p:sldLayoutId id="2147500942" r:id="rId4"/>
    <p:sldLayoutId id="2147500943" r:id="rId5"/>
    <p:sldLayoutId id="2147500944" r:id="rId6"/>
    <p:sldLayoutId id="2147500945" r:id="rId7"/>
    <p:sldLayoutId id="2147500946" r:id="rId8"/>
    <p:sldLayoutId id="2147500947" r:id="rId9"/>
    <p:sldLayoutId id="2147500948" r:id="rId10"/>
    <p:sldLayoutId id="2147500949" r:id="rId11"/>
    <p:sldLayoutId id="2147500950"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821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1.61</a:t>
            </a:r>
          </a:p>
        </p:txBody>
      </p:sp>
      <p:sp>
        <p:nvSpPr>
          <p:cNvPr id="111821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951" r:id="rId1"/>
    <p:sldLayoutId id="2147500952" r:id="rId2"/>
    <p:sldLayoutId id="2147500953" r:id="rId3"/>
    <p:sldLayoutId id="2147500954" r:id="rId4"/>
    <p:sldLayoutId id="2147500955" r:id="rId5"/>
    <p:sldLayoutId id="2147500956" r:id="rId6"/>
    <p:sldLayoutId id="2147500957" r:id="rId7"/>
    <p:sldLayoutId id="2147500958" r:id="rId8"/>
    <p:sldLayoutId id="2147500959" r:id="rId9"/>
    <p:sldLayoutId id="2147500960" r:id="rId10"/>
    <p:sldLayoutId id="2147500961" r:id="rId11"/>
    <p:sldLayoutId id="2147500962"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923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1.62</a:t>
            </a:r>
          </a:p>
        </p:txBody>
      </p:sp>
      <p:sp>
        <p:nvSpPr>
          <p:cNvPr id="111923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963" r:id="rId1"/>
    <p:sldLayoutId id="2147500964" r:id="rId2"/>
    <p:sldLayoutId id="2147500965" r:id="rId3"/>
    <p:sldLayoutId id="2147500966" r:id="rId4"/>
    <p:sldLayoutId id="2147500967" r:id="rId5"/>
    <p:sldLayoutId id="2147500968" r:id="rId6"/>
    <p:sldLayoutId id="2147500969" r:id="rId7"/>
    <p:sldLayoutId id="2147500970" r:id="rId8"/>
    <p:sldLayoutId id="2147500971" r:id="rId9"/>
    <p:sldLayoutId id="2147500972" r:id="rId10"/>
    <p:sldLayoutId id="2147500973" r:id="rId11"/>
    <p:sldLayoutId id="2147500974"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025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1.63</a:t>
            </a:r>
          </a:p>
        </p:txBody>
      </p:sp>
      <p:sp>
        <p:nvSpPr>
          <p:cNvPr id="112025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975" r:id="rId1"/>
    <p:sldLayoutId id="2147500976" r:id="rId2"/>
    <p:sldLayoutId id="2147500977" r:id="rId3"/>
    <p:sldLayoutId id="2147500978" r:id="rId4"/>
    <p:sldLayoutId id="2147500979" r:id="rId5"/>
    <p:sldLayoutId id="2147500980" r:id="rId6"/>
    <p:sldLayoutId id="2147500981" r:id="rId7"/>
    <p:sldLayoutId id="2147500982" r:id="rId8"/>
    <p:sldLayoutId id="2147500983" r:id="rId9"/>
    <p:sldLayoutId id="2147500984" r:id="rId10"/>
    <p:sldLayoutId id="2147500985" r:id="rId11"/>
    <p:sldLayoutId id="2147500986"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128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1.64</a:t>
            </a:r>
          </a:p>
        </p:txBody>
      </p:sp>
      <p:sp>
        <p:nvSpPr>
          <p:cNvPr id="112128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987" r:id="rId1"/>
    <p:sldLayoutId id="2147500988" r:id="rId2"/>
    <p:sldLayoutId id="2147500989" r:id="rId3"/>
    <p:sldLayoutId id="2147500990" r:id="rId4"/>
    <p:sldLayoutId id="2147500991" r:id="rId5"/>
    <p:sldLayoutId id="2147500992" r:id="rId6"/>
    <p:sldLayoutId id="2147500993" r:id="rId7"/>
    <p:sldLayoutId id="2147500994" r:id="rId8"/>
    <p:sldLayoutId id="2147500995" r:id="rId9"/>
    <p:sldLayoutId id="2147500996" r:id="rId10"/>
    <p:sldLayoutId id="2147500997" r:id="rId11"/>
    <p:sldLayoutId id="2147500998"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230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1.65</a:t>
            </a:r>
          </a:p>
        </p:txBody>
      </p:sp>
      <p:sp>
        <p:nvSpPr>
          <p:cNvPr id="112230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999" r:id="rId1"/>
    <p:sldLayoutId id="2147501000" r:id="rId2"/>
    <p:sldLayoutId id="2147501001" r:id="rId3"/>
    <p:sldLayoutId id="2147501002" r:id="rId4"/>
    <p:sldLayoutId id="2147501003" r:id="rId5"/>
    <p:sldLayoutId id="2147501004" r:id="rId6"/>
    <p:sldLayoutId id="2147501005" r:id="rId7"/>
    <p:sldLayoutId id="2147501006" r:id="rId8"/>
    <p:sldLayoutId id="2147501007" r:id="rId9"/>
    <p:sldLayoutId id="2147501008" r:id="rId10"/>
    <p:sldLayoutId id="2147501009" r:id="rId11"/>
    <p:sldLayoutId id="2147501010"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333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1.66</a:t>
            </a:r>
          </a:p>
        </p:txBody>
      </p:sp>
      <p:sp>
        <p:nvSpPr>
          <p:cNvPr id="112333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011" r:id="rId1"/>
    <p:sldLayoutId id="2147501012" r:id="rId2"/>
    <p:sldLayoutId id="2147501013" r:id="rId3"/>
    <p:sldLayoutId id="2147501014" r:id="rId4"/>
    <p:sldLayoutId id="2147501015" r:id="rId5"/>
    <p:sldLayoutId id="2147501016" r:id="rId6"/>
    <p:sldLayoutId id="2147501017" r:id="rId7"/>
    <p:sldLayoutId id="2147501018" r:id="rId8"/>
    <p:sldLayoutId id="2147501019" r:id="rId9"/>
    <p:sldLayoutId id="2147501020" r:id="rId10"/>
    <p:sldLayoutId id="2147501021" r:id="rId11"/>
    <p:sldLayoutId id="2147501022"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435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1.67</a:t>
            </a:r>
          </a:p>
        </p:txBody>
      </p:sp>
      <p:sp>
        <p:nvSpPr>
          <p:cNvPr id="112435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023" r:id="rId1"/>
    <p:sldLayoutId id="2147501024" r:id="rId2"/>
    <p:sldLayoutId id="2147501025" r:id="rId3"/>
    <p:sldLayoutId id="2147501026" r:id="rId4"/>
    <p:sldLayoutId id="2147501027" r:id="rId5"/>
    <p:sldLayoutId id="2147501028" r:id="rId6"/>
    <p:sldLayoutId id="2147501029" r:id="rId7"/>
    <p:sldLayoutId id="2147501030" r:id="rId8"/>
    <p:sldLayoutId id="2147501031" r:id="rId9"/>
    <p:sldLayoutId id="2147501032" r:id="rId10"/>
    <p:sldLayoutId id="2147501033" r:id="rId11"/>
    <p:sldLayoutId id="2147501034"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537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1.68</a:t>
            </a:r>
          </a:p>
        </p:txBody>
      </p:sp>
      <p:sp>
        <p:nvSpPr>
          <p:cNvPr id="112537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035" r:id="rId1"/>
    <p:sldLayoutId id="2147501036" r:id="rId2"/>
    <p:sldLayoutId id="2147501037" r:id="rId3"/>
    <p:sldLayoutId id="2147501038" r:id="rId4"/>
    <p:sldLayoutId id="2147501039" r:id="rId5"/>
    <p:sldLayoutId id="2147501040" r:id="rId6"/>
    <p:sldLayoutId id="2147501041" r:id="rId7"/>
    <p:sldLayoutId id="2147501042" r:id="rId8"/>
    <p:sldLayoutId id="2147501043" r:id="rId9"/>
    <p:sldLayoutId id="2147501044" r:id="rId10"/>
    <p:sldLayoutId id="214750104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40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1.69</a:t>
            </a:r>
          </a:p>
        </p:txBody>
      </p:sp>
      <p:sp>
        <p:nvSpPr>
          <p:cNvPr id="112640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046" r:id="rId1"/>
    <p:sldLayoutId id="2147501047" r:id="rId2"/>
    <p:sldLayoutId id="2147501048" r:id="rId3"/>
    <p:sldLayoutId id="2147501049" r:id="rId4"/>
    <p:sldLayoutId id="2147501050" r:id="rId5"/>
    <p:sldLayoutId id="2147501051" r:id="rId6"/>
    <p:sldLayoutId id="2147501052" r:id="rId7"/>
    <p:sldLayoutId id="2147501053" r:id="rId8"/>
    <p:sldLayoutId id="2147501054" r:id="rId9"/>
    <p:sldLayoutId id="2147501055" r:id="rId10"/>
    <p:sldLayoutId id="2147501056" r:id="rId11"/>
    <p:sldLayoutId id="2147501057"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291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1.7</a:t>
            </a:r>
          </a:p>
        </p:txBody>
      </p:sp>
      <p:sp>
        <p:nvSpPr>
          <p:cNvPr id="106291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305" r:id="rId1"/>
    <p:sldLayoutId id="2147500306" r:id="rId2"/>
    <p:sldLayoutId id="2147500307" r:id="rId3"/>
    <p:sldLayoutId id="2147500308" r:id="rId4"/>
    <p:sldLayoutId id="2147500309" r:id="rId5"/>
    <p:sldLayoutId id="2147500310" r:id="rId6"/>
    <p:sldLayoutId id="2147500311" r:id="rId7"/>
    <p:sldLayoutId id="2147500312" r:id="rId8"/>
    <p:sldLayoutId id="2147500313" r:id="rId9"/>
    <p:sldLayoutId id="2147500314" r:id="rId10"/>
    <p:sldLayoutId id="2147500315" r:id="rId11"/>
    <p:sldLayoutId id="2147500316"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742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1.70</a:t>
            </a:r>
          </a:p>
        </p:txBody>
      </p:sp>
      <p:sp>
        <p:nvSpPr>
          <p:cNvPr id="112742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058" r:id="rId1"/>
    <p:sldLayoutId id="2147501059" r:id="rId2"/>
    <p:sldLayoutId id="2147501060" r:id="rId3"/>
    <p:sldLayoutId id="2147501061" r:id="rId4"/>
    <p:sldLayoutId id="2147501062" r:id="rId5"/>
    <p:sldLayoutId id="2147501063" r:id="rId6"/>
    <p:sldLayoutId id="2147501064" r:id="rId7"/>
    <p:sldLayoutId id="2147501065" r:id="rId8"/>
    <p:sldLayoutId id="2147501066" r:id="rId9"/>
    <p:sldLayoutId id="2147501067" r:id="rId10"/>
    <p:sldLayoutId id="2147501068" r:id="rId11"/>
    <p:sldLayoutId id="2147501069"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845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1.71</a:t>
            </a:r>
          </a:p>
        </p:txBody>
      </p:sp>
      <p:sp>
        <p:nvSpPr>
          <p:cNvPr id="112845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070" r:id="rId1"/>
    <p:sldLayoutId id="2147501071" r:id="rId2"/>
    <p:sldLayoutId id="2147501072" r:id="rId3"/>
    <p:sldLayoutId id="2147501073" r:id="rId4"/>
    <p:sldLayoutId id="2147501074" r:id="rId5"/>
    <p:sldLayoutId id="2147501075" r:id="rId6"/>
    <p:sldLayoutId id="2147501076" r:id="rId7"/>
    <p:sldLayoutId id="2147501077" r:id="rId8"/>
    <p:sldLayoutId id="2147501078" r:id="rId9"/>
    <p:sldLayoutId id="2147501079" r:id="rId10"/>
    <p:sldLayoutId id="2147501080" r:id="rId11"/>
    <p:sldLayoutId id="2147501081"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947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1.72</a:t>
            </a:r>
          </a:p>
        </p:txBody>
      </p:sp>
      <p:sp>
        <p:nvSpPr>
          <p:cNvPr id="112947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082" r:id="rId1"/>
    <p:sldLayoutId id="2147501083" r:id="rId2"/>
    <p:sldLayoutId id="2147501084" r:id="rId3"/>
    <p:sldLayoutId id="2147501085" r:id="rId4"/>
    <p:sldLayoutId id="2147501086" r:id="rId5"/>
    <p:sldLayoutId id="2147501087" r:id="rId6"/>
    <p:sldLayoutId id="2147501088" r:id="rId7"/>
    <p:sldLayoutId id="2147501089" r:id="rId8"/>
    <p:sldLayoutId id="2147501090" r:id="rId9"/>
    <p:sldLayoutId id="2147501091" r:id="rId10"/>
    <p:sldLayoutId id="2147501092" r:id="rId11"/>
    <p:sldLayoutId id="2147501093"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049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1.73</a:t>
            </a:r>
          </a:p>
        </p:txBody>
      </p:sp>
      <p:sp>
        <p:nvSpPr>
          <p:cNvPr id="113049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094" r:id="rId1"/>
    <p:sldLayoutId id="2147501095" r:id="rId2"/>
    <p:sldLayoutId id="2147501096" r:id="rId3"/>
    <p:sldLayoutId id="2147501097" r:id="rId4"/>
    <p:sldLayoutId id="2147501098" r:id="rId5"/>
    <p:sldLayoutId id="2147501099" r:id="rId6"/>
    <p:sldLayoutId id="2147501100" r:id="rId7"/>
    <p:sldLayoutId id="2147501101" r:id="rId8"/>
    <p:sldLayoutId id="2147501102" r:id="rId9"/>
    <p:sldLayoutId id="2147501103" r:id="rId10"/>
    <p:sldLayoutId id="2147501104"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152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1.74</a:t>
            </a:r>
          </a:p>
        </p:txBody>
      </p:sp>
      <p:sp>
        <p:nvSpPr>
          <p:cNvPr id="113152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105" r:id="rId1"/>
    <p:sldLayoutId id="2147501106" r:id="rId2"/>
    <p:sldLayoutId id="2147501107" r:id="rId3"/>
    <p:sldLayoutId id="2147501108" r:id="rId4"/>
    <p:sldLayoutId id="2147501109" r:id="rId5"/>
    <p:sldLayoutId id="2147501110" r:id="rId6"/>
    <p:sldLayoutId id="2147501111" r:id="rId7"/>
    <p:sldLayoutId id="2147501112" r:id="rId8"/>
    <p:sldLayoutId id="2147501113" r:id="rId9"/>
    <p:sldLayoutId id="2147501114" r:id="rId10"/>
    <p:sldLayoutId id="214750111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254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1.75</a:t>
            </a:r>
          </a:p>
        </p:txBody>
      </p:sp>
      <p:sp>
        <p:nvSpPr>
          <p:cNvPr id="113254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116" r:id="rId1"/>
    <p:sldLayoutId id="2147501117" r:id="rId2"/>
    <p:sldLayoutId id="2147501118" r:id="rId3"/>
    <p:sldLayoutId id="2147501119" r:id="rId4"/>
    <p:sldLayoutId id="2147501120" r:id="rId5"/>
    <p:sldLayoutId id="2147501121" r:id="rId6"/>
    <p:sldLayoutId id="2147501122" r:id="rId7"/>
    <p:sldLayoutId id="2147501123" r:id="rId8"/>
    <p:sldLayoutId id="2147501124" r:id="rId9"/>
    <p:sldLayoutId id="2147501125" r:id="rId10"/>
    <p:sldLayoutId id="2147501126"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357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1.76</a:t>
            </a:r>
          </a:p>
        </p:txBody>
      </p:sp>
      <p:sp>
        <p:nvSpPr>
          <p:cNvPr id="113357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127" r:id="rId1"/>
    <p:sldLayoutId id="2147501128" r:id="rId2"/>
    <p:sldLayoutId id="2147501129" r:id="rId3"/>
    <p:sldLayoutId id="2147501130" r:id="rId4"/>
    <p:sldLayoutId id="2147501131" r:id="rId5"/>
    <p:sldLayoutId id="2147501132" r:id="rId6"/>
    <p:sldLayoutId id="2147501133" r:id="rId7"/>
    <p:sldLayoutId id="2147501134" r:id="rId8"/>
    <p:sldLayoutId id="2147501135" r:id="rId9"/>
    <p:sldLayoutId id="2147501136" r:id="rId10"/>
    <p:sldLayoutId id="214750113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459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1.77</a:t>
            </a:r>
          </a:p>
        </p:txBody>
      </p:sp>
      <p:sp>
        <p:nvSpPr>
          <p:cNvPr id="113459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138" r:id="rId1"/>
    <p:sldLayoutId id="2147501139" r:id="rId2"/>
    <p:sldLayoutId id="2147501140" r:id="rId3"/>
    <p:sldLayoutId id="2147501141" r:id="rId4"/>
    <p:sldLayoutId id="2147501142" r:id="rId5"/>
    <p:sldLayoutId id="2147501143" r:id="rId6"/>
    <p:sldLayoutId id="2147501144" r:id="rId7"/>
    <p:sldLayoutId id="2147501145" r:id="rId8"/>
    <p:sldLayoutId id="2147501146" r:id="rId9"/>
    <p:sldLayoutId id="2147501147" r:id="rId10"/>
    <p:sldLayoutId id="2147501148"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561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1.78</a:t>
            </a:r>
          </a:p>
        </p:txBody>
      </p:sp>
      <p:sp>
        <p:nvSpPr>
          <p:cNvPr id="113561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149" r:id="rId1"/>
    <p:sldLayoutId id="2147501150" r:id="rId2"/>
    <p:sldLayoutId id="2147501151" r:id="rId3"/>
    <p:sldLayoutId id="2147501152" r:id="rId4"/>
    <p:sldLayoutId id="2147501153" r:id="rId5"/>
    <p:sldLayoutId id="2147501154" r:id="rId6"/>
    <p:sldLayoutId id="2147501155" r:id="rId7"/>
    <p:sldLayoutId id="2147501156" r:id="rId8"/>
    <p:sldLayoutId id="2147501157" r:id="rId9"/>
    <p:sldLayoutId id="2147501158" r:id="rId10"/>
    <p:sldLayoutId id="2147501159"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664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1.79</a:t>
            </a:r>
          </a:p>
        </p:txBody>
      </p:sp>
      <p:sp>
        <p:nvSpPr>
          <p:cNvPr id="113664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160" r:id="rId1"/>
    <p:sldLayoutId id="2147501161" r:id="rId2"/>
    <p:sldLayoutId id="2147501162" r:id="rId3"/>
    <p:sldLayoutId id="2147501163" r:id="rId4"/>
    <p:sldLayoutId id="2147501164" r:id="rId5"/>
    <p:sldLayoutId id="2147501165" r:id="rId6"/>
    <p:sldLayoutId id="2147501166" r:id="rId7"/>
    <p:sldLayoutId id="2147501167" r:id="rId8"/>
    <p:sldLayoutId id="2147501168" r:id="rId9"/>
    <p:sldLayoutId id="2147501169" r:id="rId10"/>
    <p:sldLayoutId id="2147501170"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393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1.8</a:t>
            </a:r>
          </a:p>
        </p:txBody>
      </p:sp>
      <p:sp>
        <p:nvSpPr>
          <p:cNvPr id="106393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317" r:id="rId1"/>
    <p:sldLayoutId id="2147500318" r:id="rId2"/>
    <p:sldLayoutId id="2147500319" r:id="rId3"/>
    <p:sldLayoutId id="2147500320" r:id="rId4"/>
    <p:sldLayoutId id="2147500321" r:id="rId5"/>
    <p:sldLayoutId id="2147500322" r:id="rId6"/>
    <p:sldLayoutId id="2147500323" r:id="rId7"/>
    <p:sldLayoutId id="2147500324" r:id="rId8"/>
    <p:sldLayoutId id="2147500325" r:id="rId9"/>
    <p:sldLayoutId id="2147500326" r:id="rId10"/>
    <p:sldLayoutId id="2147500327" r:id="rId11"/>
    <p:sldLayoutId id="2147500328"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766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1.80</a:t>
            </a:r>
          </a:p>
        </p:txBody>
      </p:sp>
      <p:sp>
        <p:nvSpPr>
          <p:cNvPr id="113766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171" r:id="rId1"/>
    <p:sldLayoutId id="2147501172" r:id="rId2"/>
    <p:sldLayoutId id="2147501173" r:id="rId3"/>
    <p:sldLayoutId id="2147501174" r:id="rId4"/>
    <p:sldLayoutId id="2147501175" r:id="rId5"/>
    <p:sldLayoutId id="2147501176" r:id="rId6"/>
    <p:sldLayoutId id="2147501177" r:id="rId7"/>
    <p:sldLayoutId id="2147501178" r:id="rId8"/>
    <p:sldLayoutId id="2147501179" r:id="rId9"/>
    <p:sldLayoutId id="2147501180" r:id="rId10"/>
    <p:sldLayoutId id="214750118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869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1.81</a:t>
            </a:r>
          </a:p>
        </p:txBody>
      </p:sp>
      <p:sp>
        <p:nvSpPr>
          <p:cNvPr id="113869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182" r:id="rId1"/>
    <p:sldLayoutId id="2147501183" r:id="rId2"/>
    <p:sldLayoutId id="2147501184" r:id="rId3"/>
    <p:sldLayoutId id="2147501185" r:id="rId4"/>
    <p:sldLayoutId id="2147501186" r:id="rId5"/>
    <p:sldLayoutId id="2147501187" r:id="rId6"/>
    <p:sldLayoutId id="2147501188" r:id="rId7"/>
    <p:sldLayoutId id="2147501189" r:id="rId8"/>
    <p:sldLayoutId id="2147501190" r:id="rId9"/>
    <p:sldLayoutId id="2147501191" r:id="rId10"/>
    <p:sldLayoutId id="2147501192"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971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1.82</a:t>
            </a:r>
          </a:p>
        </p:txBody>
      </p:sp>
      <p:sp>
        <p:nvSpPr>
          <p:cNvPr id="113971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193" r:id="rId1"/>
    <p:sldLayoutId id="2147501194" r:id="rId2"/>
    <p:sldLayoutId id="2147501195" r:id="rId3"/>
    <p:sldLayoutId id="2147501196" r:id="rId4"/>
    <p:sldLayoutId id="2147501197" r:id="rId5"/>
    <p:sldLayoutId id="2147501198" r:id="rId6"/>
    <p:sldLayoutId id="2147501199" r:id="rId7"/>
    <p:sldLayoutId id="2147501200" r:id="rId8"/>
    <p:sldLayoutId id="2147501201" r:id="rId9"/>
    <p:sldLayoutId id="2147501202" r:id="rId10"/>
    <p:sldLayoutId id="2147501203"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073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1.83</a:t>
            </a:r>
          </a:p>
        </p:txBody>
      </p:sp>
      <p:sp>
        <p:nvSpPr>
          <p:cNvPr id="114073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204" r:id="rId1"/>
    <p:sldLayoutId id="2147501205" r:id="rId2"/>
    <p:sldLayoutId id="2147501206" r:id="rId3"/>
    <p:sldLayoutId id="2147501207" r:id="rId4"/>
    <p:sldLayoutId id="2147501208" r:id="rId5"/>
    <p:sldLayoutId id="2147501209" r:id="rId6"/>
    <p:sldLayoutId id="2147501210" r:id="rId7"/>
    <p:sldLayoutId id="2147501211" r:id="rId8"/>
    <p:sldLayoutId id="2147501212" r:id="rId9"/>
    <p:sldLayoutId id="2147501213" r:id="rId10"/>
    <p:sldLayoutId id="2147501214"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176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1.84</a:t>
            </a:r>
          </a:p>
        </p:txBody>
      </p:sp>
      <p:sp>
        <p:nvSpPr>
          <p:cNvPr id="114176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215" r:id="rId1"/>
    <p:sldLayoutId id="2147501216" r:id="rId2"/>
    <p:sldLayoutId id="2147501217" r:id="rId3"/>
    <p:sldLayoutId id="2147501218" r:id="rId4"/>
    <p:sldLayoutId id="2147501219" r:id="rId5"/>
    <p:sldLayoutId id="2147501220" r:id="rId6"/>
    <p:sldLayoutId id="2147501221" r:id="rId7"/>
    <p:sldLayoutId id="2147501222" r:id="rId8"/>
    <p:sldLayoutId id="2147501223" r:id="rId9"/>
    <p:sldLayoutId id="2147501224" r:id="rId10"/>
    <p:sldLayoutId id="214750122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278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1.85</a:t>
            </a:r>
          </a:p>
        </p:txBody>
      </p:sp>
      <p:sp>
        <p:nvSpPr>
          <p:cNvPr id="114278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226" r:id="rId1"/>
    <p:sldLayoutId id="2147501227" r:id="rId2"/>
    <p:sldLayoutId id="2147501228" r:id="rId3"/>
    <p:sldLayoutId id="2147501229" r:id="rId4"/>
    <p:sldLayoutId id="2147501230" r:id="rId5"/>
    <p:sldLayoutId id="2147501231" r:id="rId6"/>
    <p:sldLayoutId id="2147501232" r:id="rId7"/>
    <p:sldLayoutId id="2147501233" r:id="rId8"/>
    <p:sldLayoutId id="2147501234" r:id="rId9"/>
    <p:sldLayoutId id="2147501235" r:id="rId10"/>
    <p:sldLayoutId id="2147501236"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381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1.86</a:t>
            </a:r>
          </a:p>
        </p:txBody>
      </p:sp>
      <p:sp>
        <p:nvSpPr>
          <p:cNvPr id="114381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237" r:id="rId1"/>
    <p:sldLayoutId id="2147501238" r:id="rId2"/>
    <p:sldLayoutId id="2147501239" r:id="rId3"/>
    <p:sldLayoutId id="2147501240" r:id="rId4"/>
    <p:sldLayoutId id="2147501241" r:id="rId5"/>
    <p:sldLayoutId id="2147501242" r:id="rId6"/>
    <p:sldLayoutId id="2147501243" r:id="rId7"/>
    <p:sldLayoutId id="2147501244" r:id="rId8"/>
    <p:sldLayoutId id="2147501245" r:id="rId9"/>
    <p:sldLayoutId id="2147501246" r:id="rId10"/>
    <p:sldLayoutId id="214750124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483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1.87</a:t>
            </a:r>
          </a:p>
        </p:txBody>
      </p:sp>
      <p:sp>
        <p:nvSpPr>
          <p:cNvPr id="114483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248" r:id="rId1"/>
    <p:sldLayoutId id="2147501249" r:id="rId2"/>
    <p:sldLayoutId id="2147501250" r:id="rId3"/>
    <p:sldLayoutId id="2147501251" r:id="rId4"/>
    <p:sldLayoutId id="2147501252" r:id="rId5"/>
    <p:sldLayoutId id="2147501253" r:id="rId6"/>
    <p:sldLayoutId id="2147501254" r:id="rId7"/>
    <p:sldLayoutId id="2147501255" r:id="rId8"/>
    <p:sldLayoutId id="2147501256" r:id="rId9"/>
    <p:sldLayoutId id="2147501257" r:id="rId10"/>
    <p:sldLayoutId id="2147501258"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585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1.88</a:t>
            </a:r>
          </a:p>
        </p:txBody>
      </p:sp>
      <p:sp>
        <p:nvSpPr>
          <p:cNvPr id="114585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259" r:id="rId1"/>
    <p:sldLayoutId id="2147501260" r:id="rId2"/>
    <p:sldLayoutId id="2147501261" r:id="rId3"/>
    <p:sldLayoutId id="2147501262" r:id="rId4"/>
    <p:sldLayoutId id="2147501263" r:id="rId5"/>
    <p:sldLayoutId id="2147501264" r:id="rId6"/>
    <p:sldLayoutId id="2147501265" r:id="rId7"/>
    <p:sldLayoutId id="2147501266" r:id="rId8"/>
    <p:sldLayoutId id="2147501267" r:id="rId9"/>
    <p:sldLayoutId id="2147501268" r:id="rId10"/>
    <p:sldLayoutId id="2147501269"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88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1.89</a:t>
            </a:r>
          </a:p>
        </p:txBody>
      </p:sp>
      <p:sp>
        <p:nvSpPr>
          <p:cNvPr id="114688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270" r:id="rId1"/>
    <p:sldLayoutId id="2147501271" r:id="rId2"/>
    <p:sldLayoutId id="2147501272" r:id="rId3"/>
    <p:sldLayoutId id="2147501273" r:id="rId4"/>
    <p:sldLayoutId id="2147501274" r:id="rId5"/>
    <p:sldLayoutId id="2147501275" r:id="rId6"/>
    <p:sldLayoutId id="2147501276" r:id="rId7"/>
    <p:sldLayoutId id="2147501277" r:id="rId8"/>
    <p:sldLayoutId id="2147501278" r:id="rId9"/>
    <p:sldLayoutId id="2147501279" r:id="rId10"/>
    <p:sldLayoutId id="2147501280"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496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1.9</a:t>
            </a:r>
          </a:p>
        </p:txBody>
      </p:sp>
      <p:sp>
        <p:nvSpPr>
          <p:cNvPr id="106496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0329" r:id="rId1"/>
    <p:sldLayoutId id="2147500330" r:id="rId2"/>
    <p:sldLayoutId id="2147500331" r:id="rId3"/>
    <p:sldLayoutId id="2147500332" r:id="rId4"/>
    <p:sldLayoutId id="2147500333" r:id="rId5"/>
    <p:sldLayoutId id="2147500334" r:id="rId6"/>
    <p:sldLayoutId id="2147500335" r:id="rId7"/>
    <p:sldLayoutId id="2147500336" r:id="rId8"/>
    <p:sldLayoutId id="2147500337" r:id="rId9"/>
    <p:sldLayoutId id="2147500338" r:id="rId10"/>
    <p:sldLayoutId id="2147500339" r:id="rId11"/>
    <p:sldLayoutId id="2147500340" r:id="rId12"/>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790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1.90</a:t>
            </a:r>
          </a:p>
        </p:txBody>
      </p:sp>
      <p:sp>
        <p:nvSpPr>
          <p:cNvPr id="114790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281" r:id="rId1"/>
    <p:sldLayoutId id="2147501282" r:id="rId2"/>
    <p:sldLayoutId id="2147501283" r:id="rId3"/>
    <p:sldLayoutId id="2147501284" r:id="rId4"/>
    <p:sldLayoutId id="2147501285" r:id="rId5"/>
    <p:sldLayoutId id="2147501286" r:id="rId6"/>
    <p:sldLayoutId id="2147501287" r:id="rId7"/>
    <p:sldLayoutId id="2147501288" r:id="rId8"/>
    <p:sldLayoutId id="2147501289" r:id="rId9"/>
    <p:sldLayoutId id="2147501290" r:id="rId10"/>
    <p:sldLayoutId id="2147501291"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893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1.91</a:t>
            </a:r>
          </a:p>
        </p:txBody>
      </p:sp>
      <p:sp>
        <p:nvSpPr>
          <p:cNvPr id="114893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292" r:id="rId1"/>
    <p:sldLayoutId id="2147501293" r:id="rId2"/>
    <p:sldLayoutId id="2147501294" r:id="rId3"/>
    <p:sldLayoutId id="2147501295" r:id="rId4"/>
    <p:sldLayoutId id="2147501296" r:id="rId5"/>
    <p:sldLayoutId id="2147501297" r:id="rId6"/>
    <p:sldLayoutId id="2147501298" r:id="rId7"/>
    <p:sldLayoutId id="2147501299" r:id="rId8"/>
    <p:sldLayoutId id="2147501300" r:id="rId9"/>
    <p:sldLayoutId id="2147501301" r:id="rId10"/>
    <p:sldLayoutId id="2147501302"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995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1.92</a:t>
            </a:r>
          </a:p>
        </p:txBody>
      </p:sp>
      <p:sp>
        <p:nvSpPr>
          <p:cNvPr id="114995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303" r:id="rId1"/>
    <p:sldLayoutId id="2147501304" r:id="rId2"/>
    <p:sldLayoutId id="2147501305" r:id="rId3"/>
    <p:sldLayoutId id="2147501306" r:id="rId4"/>
    <p:sldLayoutId id="2147501307" r:id="rId5"/>
    <p:sldLayoutId id="2147501308" r:id="rId6"/>
    <p:sldLayoutId id="2147501309" r:id="rId7"/>
    <p:sldLayoutId id="2147501310" r:id="rId8"/>
    <p:sldLayoutId id="2147501311" r:id="rId9"/>
    <p:sldLayoutId id="2147501312" r:id="rId10"/>
    <p:sldLayoutId id="2147501313"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097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1.93</a:t>
            </a:r>
          </a:p>
        </p:txBody>
      </p:sp>
      <p:sp>
        <p:nvSpPr>
          <p:cNvPr id="115097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314" r:id="rId1"/>
    <p:sldLayoutId id="2147501315" r:id="rId2"/>
    <p:sldLayoutId id="2147501316" r:id="rId3"/>
    <p:sldLayoutId id="2147501317" r:id="rId4"/>
    <p:sldLayoutId id="2147501318" r:id="rId5"/>
    <p:sldLayoutId id="2147501319" r:id="rId6"/>
    <p:sldLayoutId id="2147501320" r:id="rId7"/>
    <p:sldLayoutId id="2147501321" r:id="rId8"/>
    <p:sldLayoutId id="2147501322" r:id="rId9"/>
    <p:sldLayoutId id="2147501323" r:id="rId10"/>
    <p:sldLayoutId id="2147501324"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200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1.94</a:t>
            </a:r>
          </a:p>
        </p:txBody>
      </p:sp>
      <p:sp>
        <p:nvSpPr>
          <p:cNvPr id="115200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325" r:id="rId1"/>
    <p:sldLayoutId id="2147501326" r:id="rId2"/>
    <p:sldLayoutId id="2147501327" r:id="rId3"/>
    <p:sldLayoutId id="2147501328" r:id="rId4"/>
    <p:sldLayoutId id="2147501329" r:id="rId5"/>
    <p:sldLayoutId id="2147501330" r:id="rId6"/>
    <p:sldLayoutId id="2147501331" r:id="rId7"/>
    <p:sldLayoutId id="2147501332" r:id="rId8"/>
    <p:sldLayoutId id="2147501333" r:id="rId9"/>
    <p:sldLayoutId id="2147501334" r:id="rId10"/>
    <p:sldLayoutId id="214750133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3026"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1.95</a:t>
            </a:r>
          </a:p>
        </p:txBody>
      </p:sp>
      <p:sp>
        <p:nvSpPr>
          <p:cNvPr id="1153027"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336" r:id="rId1"/>
    <p:sldLayoutId id="2147501337" r:id="rId2"/>
    <p:sldLayoutId id="2147501338" r:id="rId3"/>
    <p:sldLayoutId id="2147501339" r:id="rId4"/>
    <p:sldLayoutId id="2147501340" r:id="rId5"/>
    <p:sldLayoutId id="2147501341" r:id="rId6"/>
    <p:sldLayoutId id="2147501342" r:id="rId7"/>
    <p:sldLayoutId id="2147501343" r:id="rId8"/>
    <p:sldLayoutId id="2147501344" r:id="rId9"/>
    <p:sldLayoutId id="2147501345" r:id="rId10"/>
    <p:sldLayoutId id="2147501346"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4050"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1.96</a:t>
            </a:r>
          </a:p>
        </p:txBody>
      </p:sp>
      <p:sp>
        <p:nvSpPr>
          <p:cNvPr id="1154051"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347" r:id="rId1"/>
    <p:sldLayoutId id="2147501348" r:id="rId2"/>
    <p:sldLayoutId id="2147501349" r:id="rId3"/>
    <p:sldLayoutId id="2147501350" r:id="rId4"/>
    <p:sldLayoutId id="2147501351" r:id="rId5"/>
    <p:sldLayoutId id="2147501352" r:id="rId6"/>
    <p:sldLayoutId id="2147501353" r:id="rId7"/>
    <p:sldLayoutId id="2147501354" r:id="rId8"/>
    <p:sldLayoutId id="2147501355" r:id="rId9"/>
    <p:sldLayoutId id="2147501356" r:id="rId10"/>
    <p:sldLayoutId id="2147501357"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5074"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1.97</a:t>
            </a:r>
          </a:p>
        </p:txBody>
      </p:sp>
      <p:sp>
        <p:nvSpPr>
          <p:cNvPr id="1155075"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358" r:id="rId1"/>
    <p:sldLayoutId id="2147501359" r:id="rId2"/>
    <p:sldLayoutId id="2147501360" r:id="rId3"/>
    <p:sldLayoutId id="2147501361" r:id="rId4"/>
    <p:sldLayoutId id="2147501362" r:id="rId5"/>
    <p:sldLayoutId id="2147501363" r:id="rId6"/>
    <p:sldLayoutId id="2147501364" r:id="rId7"/>
    <p:sldLayoutId id="2147501365" r:id="rId8"/>
    <p:sldLayoutId id="2147501366" r:id="rId9"/>
    <p:sldLayoutId id="2147501367" r:id="rId10"/>
    <p:sldLayoutId id="2147501368"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6098"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1.98</a:t>
            </a:r>
          </a:p>
        </p:txBody>
      </p:sp>
      <p:sp>
        <p:nvSpPr>
          <p:cNvPr id="1156099"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369" r:id="rId1"/>
    <p:sldLayoutId id="2147501370" r:id="rId2"/>
    <p:sldLayoutId id="2147501371" r:id="rId3"/>
    <p:sldLayoutId id="2147501372" r:id="rId4"/>
    <p:sldLayoutId id="2147501373" r:id="rId5"/>
    <p:sldLayoutId id="2147501374" r:id="rId6"/>
    <p:sldLayoutId id="2147501375" r:id="rId7"/>
    <p:sldLayoutId id="2147501376" r:id="rId8"/>
    <p:sldLayoutId id="2147501377" r:id="rId9"/>
    <p:sldLayoutId id="2147501378" r:id="rId10"/>
    <p:sldLayoutId id="2147501379"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7122" name="Rectangle 2"/>
          <p:cNvSpPr>
            <a:spLocks noGrp="1" noChangeArrowheads="1"/>
          </p:cNvSpPr>
          <p:nvPr>
            <p:ph type="sldNum" sz="quarter" idx="4"/>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0">
                <a:latin typeface="Arial Unicode MS" panose="020B0604020202020204" pitchFamily="34" charset="-128"/>
              </a:defRPr>
            </a:lvl1pPr>
          </a:lstStyle>
          <a:p>
            <a:pPr>
              <a:defRPr/>
            </a:pPr>
            <a:r>
              <a:rPr lang="en-US" altLang="en-US"/>
              <a:t>Fig 1.99</a:t>
            </a:r>
          </a:p>
        </p:txBody>
      </p:sp>
      <p:sp>
        <p:nvSpPr>
          <p:cNvPr id="1157123" name="Rectangle 3"/>
          <p:cNvSpPr>
            <a:spLocks noGrp="1" noChangeArrowheads="1"/>
          </p:cNvSpPr>
          <p:nvPr>
            <p:ph type="ftr" sz="quarter" idx="3"/>
          </p:nvPr>
        </p:nvSpPr>
        <p:spPr bwMode="auto">
          <a:xfrm>
            <a:off x="0" y="6537325"/>
            <a:ext cx="9144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00" b="0">
                <a:latin typeface="Arial Unicode MS" panose="020B0604020202020204" pitchFamily="34" charset="-128"/>
              </a:defRPr>
            </a:lvl1pPr>
          </a:lstStyle>
          <a:p>
            <a:pPr>
              <a:defRPr/>
            </a:pPr>
            <a:r>
              <a:rPr lang="en-US" altLang="en-US"/>
              <a:t>From</a:t>
            </a:r>
            <a:r>
              <a:rPr lang="en-US" altLang="en-US" i="1"/>
              <a:t> Principles of Electronic Materials and Devices, Third Edition</a:t>
            </a:r>
            <a:r>
              <a:rPr lang="en-US" altLang="en-US"/>
              <a:t>, S.O. Kasap (© McGraw-Hill, 2005)</a:t>
            </a:r>
          </a:p>
        </p:txBody>
      </p:sp>
    </p:spTree>
  </p:cSld>
  <p:clrMap bg1="lt1" tx1="dk1" bg2="lt2" tx2="dk2" accent1="accent1" accent2="accent2" accent3="accent3" accent4="accent4" accent5="accent5" accent6="accent6" hlink="hlink" folHlink="folHlink"/>
  <p:sldLayoutIdLst>
    <p:sldLayoutId id="2147501380" r:id="rId1"/>
    <p:sldLayoutId id="2147501381" r:id="rId2"/>
    <p:sldLayoutId id="2147501382" r:id="rId3"/>
    <p:sldLayoutId id="2147501383" r:id="rId4"/>
    <p:sldLayoutId id="2147501384" r:id="rId5"/>
    <p:sldLayoutId id="2147501385" r:id="rId6"/>
    <p:sldLayoutId id="2147501386" r:id="rId7"/>
    <p:sldLayoutId id="2147501387" r:id="rId8"/>
    <p:sldLayoutId id="2147501388" r:id="rId9"/>
    <p:sldLayoutId id="2147501389" r:id="rId10"/>
    <p:sldLayoutId id="2147501390"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9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3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9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0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90.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24.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1468.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58.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79.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390.xml"/></Relationships>
</file>

<file path=ppt/slides/_rels/slide20.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860.xml"/><Relationship Id="rId1" Type="http://schemas.openxmlformats.org/officeDocument/2006/relationships/vmlDrawing" Target="../drawings/vmlDrawing1.vml"/><Relationship Id="rId6" Type="http://schemas.openxmlformats.org/officeDocument/2006/relationships/image" Target="../media/image26.wmf"/><Relationship Id="rId5" Type="http://schemas.openxmlformats.org/officeDocument/2006/relationships/oleObject" Target="../embeddings/oleObject2.bin"/><Relationship Id="rId4" Type="http://schemas.openxmlformats.org/officeDocument/2006/relationships/image" Target="../media/image25.wmf"/></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70.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90.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1881.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89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11.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1518.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03.xml"/></Relationships>
</file>

<file path=ppt/slides/_rels/slide28.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529.xml"/></Relationships>
</file>

<file path=ppt/slides/_rels/slide2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92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95.xml"/></Relationships>
</file>

<file path=ppt/slides/_rels/slide30.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1540.xml"/></Relationships>
</file>

<file path=ppt/slides/_rels/slide31.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1551.xml"/></Relationships>
</file>

<file path=ppt/slides/_rels/slide32.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1933.xml"/></Relationships>
</file>

<file path=ppt/slides/_rels/slide33.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944.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568.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575.xml"/></Relationships>
</file>

<file path=ppt/slides/_rels/slide36.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1586.xml"/></Relationships>
</file>

<file path=ppt/slides/_rels/slide3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xml"/><Relationship Id="rId1" Type="http://schemas.openxmlformats.org/officeDocument/2006/relationships/slideLayout" Target="../slideLayouts/slideLayout1597.xml"/><Relationship Id="rId4" Type="http://schemas.openxmlformats.org/officeDocument/2006/relationships/image" Target="../media/image58.emf"/></Relationships>
</file>

<file path=ppt/slides/_rels/slide3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xml"/><Relationship Id="rId1" Type="http://schemas.openxmlformats.org/officeDocument/2006/relationships/slideLayout" Target="../slideLayouts/slideLayout1955.xml"/><Relationship Id="rId4" Type="http://schemas.openxmlformats.org/officeDocument/2006/relationships/image" Target="../media/image58.emf"/></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0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95.xml"/></Relationships>
</file>

<file path=ppt/slides/_rels/slide40.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1619.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30.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66.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41.xml"/></Relationships>
</file>

<file path=ppt/slides/_rels/slide44.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1652.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977.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1977.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77.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77.xml"/></Relationships>
</file>

<file path=ppt/slides/_rels/slide49.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16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51.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85.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995.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63.xml"/></Relationships>
</file>

<file path=ppt/slides/_rels/slide53.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emf"/><Relationship Id="rId1" Type="http://schemas.openxmlformats.org/officeDocument/2006/relationships/slideLayout" Target="../slideLayouts/slideLayout2012.xml"/><Relationship Id="rId5" Type="http://schemas.openxmlformats.org/officeDocument/2006/relationships/image" Target="../media/image84.emf"/><Relationship Id="rId4" Type="http://schemas.openxmlformats.org/officeDocument/2006/relationships/image" Target="../media/image83.emf"/></Relationships>
</file>

<file path=ppt/slides/_rels/slide54.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2023.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88.emf"/><Relationship Id="rId2" Type="http://schemas.openxmlformats.org/officeDocument/2006/relationships/slideLayout" Target="../slideLayouts/slideLayout1893.xml"/><Relationship Id="rId1" Type="http://schemas.openxmlformats.org/officeDocument/2006/relationships/vmlDrawing" Target="../drawings/vmlDrawing2.vml"/><Relationship Id="rId6" Type="http://schemas.openxmlformats.org/officeDocument/2006/relationships/image" Target="../media/image87.wmf"/><Relationship Id="rId5" Type="http://schemas.openxmlformats.org/officeDocument/2006/relationships/oleObject" Target="../embeddings/oleObject5.bin"/><Relationship Id="rId4" Type="http://schemas.openxmlformats.org/officeDocument/2006/relationships/image" Target="../media/image86.wmf"/></Relationships>
</file>

<file path=ppt/slides/_rels/slide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74.xml"/></Relationships>
</file>

<file path=ppt/slides/_rels/slide5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995.xml"/></Relationships>
</file>

<file path=ppt/slides/_rels/slide5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028.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70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042.xml"/></Relationships>
</file>

<file path=ppt/slides/_rels/slide6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31.xml"/></Relationships>
</file>

<file path=ppt/slides/_rels/slide62.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1742.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051.xml"/></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051.xml"/><Relationship Id="rId4" Type="http://schemas.openxmlformats.org/officeDocument/2006/relationships/image" Target="../media/image101.jpe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04.png"/><Relationship Id="rId2" Type="http://schemas.openxmlformats.org/officeDocument/2006/relationships/slideLayout" Target="../slideLayouts/slideLayout2069.xml"/><Relationship Id="rId1" Type="http://schemas.openxmlformats.org/officeDocument/2006/relationships/vmlDrawing" Target="../drawings/vmlDrawing3.vml"/><Relationship Id="rId6" Type="http://schemas.openxmlformats.org/officeDocument/2006/relationships/image" Target="../media/image103.png"/><Relationship Id="rId5" Type="http://schemas.openxmlformats.org/officeDocument/2006/relationships/oleObject" Target="../embeddings/oleObject7.bin"/><Relationship Id="rId4" Type="http://schemas.openxmlformats.org/officeDocument/2006/relationships/image" Target="../media/image102.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753.xml"/><Relationship Id="rId1" Type="http://schemas.openxmlformats.org/officeDocument/2006/relationships/vmlDrawing" Target="../drawings/vmlDrawing4.vml"/><Relationship Id="rId5" Type="http://schemas.openxmlformats.org/officeDocument/2006/relationships/image" Target="../media/image106.png"/><Relationship Id="rId4" Type="http://schemas.openxmlformats.org/officeDocument/2006/relationships/image" Target="../media/image105.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764.xml"/><Relationship Id="rId1" Type="http://schemas.openxmlformats.org/officeDocument/2006/relationships/vmlDrawing" Target="../drawings/vmlDrawing5.v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2.emf"/></Relationships>
</file>

<file path=ppt/slides/_rels/slide6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slideLayout" Target="../slideLayouts/slideLayout2080.xml"/><Relationship Id="rId1" Type="http://schemas.openxmlformats.org/officeDocument/2006/relationships/vmlDrawing" Target="../drawings/vmlDrawing6.vml"/><Relationship Id="rId5" Type="http://schemas.openxmlformats.org/officeDocument/2006/relationships/image" Target="../media/image102.emf"/><Relationship Id="rId4" Type="http://schemas.openxmlformats.org/officeDocument/2006/relationships/oleObject" Target="../embeddings/oleObject10.bin"/></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77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83.xml"/><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051.xml"/></Relationships>
</file>

<file path=ppt/slides/_rels/slide71.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1786.xml"/><Relationship Id="rId4" Type="http://schemas.openxmlformats.org/officeDocument/2006/relationships/image" Target="../media/image114.png"/></Relationships>
</file>

<file path=ppt/slides/_rels/slide7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97.xml"/></Relationships>
</file>

<file path=ppt/slides/_rels/slide7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08.xml"/></Relationships>
</file>

<file path=ppt/slides/_rels/slide7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4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824.xml"/><Relationship Id="rId1" Type="http://schemas.openxmlformats.org/officeDocument/2006/relationships/vmlDrawing" Target="../drawings/vmlDrawing7.vml"/><Relationship Id="rId5" Type="http://schemas.openxmlformats.org/officeDocument/2006/relationships/image" Target="../media/image118.png"/><Relationship Id="rId4" Type="http://schemas.openxmlformats.org/officeDocument/2006/relationships/image" Target="../media/image105.emf"/></Relationships>
</file>

<file path=ppt/slides/_rels/slide7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83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4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0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9010" name="Footer Placeholder 3"/>
          <p:cNvSpPr>
            <a:spLocks noGrp="1"/>
          </p:cNvSpPr>
          <p:nvPr>
            <p:ph type="ftr" sz="quarter" idx="10"/>
          </p:nvPr>
        </p:nvSpPr>
        <p:spPr>
          <a:xfrm>
            <a:off x="0" y="6472238"/>
            <a:ext cx="8820150" cy="320675"/>
          </a:xfr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b="0" smtClean="0">
                <a:solidFill>
                  <a:srgbClr val="FFFF99"/>
                </a:solidFill>
                <a:latin typeface="Arial Unicode MS" panose="020B0604020202020204" pitchFamily="34" charset="-128"/>
              </a:rPr>
              <a:t>From</a:t>
            </a:r>
            <a:r>
              <a:rPr lang="en-US" altLang="en-US" sz="1000" b="0" i="1" smtClean="0">
                <a:solidFill>
                  <a:srgbClr val="FFFF99"/>
                </a:solidFill>
                <a:latin typeface="Arial Unicode MS" panose="020B0604020202020204" pitchFamily="34" charset="-128"/>
              </a:rPr>
              <a:t> Principles of Electronic Materials and Devices, Fourth Edition</a:t>
            </a:r>
            <a:r>
              <a:rPr lang="en-US" altLang="en-US" sz="1000" b="0" smtClean="0">
                <a:solidFill>
                  <a:srgbClr val="FFFF99"/>
                </a:solidFill>
                <a:latin typeface="Arial Unicode MS" panose="020B0604020202020204" pitchFamily="34" charset="-128"/>
              </a:rPr>
              <a:t>, S.O. Kasap (© McGraw-Hill Education, 2018)</a:t>
            </a:r>
          </a:p>
        </p:txBody>
      </p:sp>
      <p:sp>
        <p:nvSpPr>
          <p:cNvPr id="299011" name="TextBox 5"/>
          <p:cNvSpPr txBox="1">
            <a:spLocks noChangeArrowheads="1"/>
          </p:cNvSpPr>
          <p:nvPr/>
        </p:nvSpPr>
        <p:spPr bwMode="auto">
          <a:xfrm>
            <a:off x="1371600" y="5448300"/>
            <a:ext cx="6164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00B0F0"/>
                </a:solidFill>
                <a:latin typeface="Arial" panose="020B0604020202020204" pitchFamily="34" charset="0"/>
              </a:rPr>
              <a:t>Email errors and corrections to safa.kasap@yahoo.com</a:t>
            </a:r>
          </a:p>
        </p:txBody>
      </p:sp>
      <p:sp>
        <p:nvSpPr>
          <p:cNvPr id="299012" name="TextBox 2"/>
          <p:cNvSpPr txBox="1">
            <a:spLocks noChangeArrowheads="1"/>
          </p:cNvSpPr>
          <p:nvPr/>
        </p:nvSpPr>
        <p:spPr bwMode="auto">
          <a:xfrm>
            <a:off x="857858" y="1231812"/>
            <a:ext cx="7467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9600" dirty="0" smtClean="0">
                <a:solidFill>
                  <a:srgbClr val="FFFFFF"/>
                </a:solidFill>
                <a:latin typeface="Arial Black" panose="020B0A04020102020204" pitchFamily="34" charset="0"/>
              </a:rPr>
              <a:t>Sample</a:t>
            </a:r>
          </a:p>
          <a:p>
            <a:pPr algn="ctr"/>
            <a:r>
              <a:rPr lang="en-US" altLang="en-US" sz="9600" dirty="0" smtClean="0">
                <a:solidFill>
                  <a:srgbClr val="FFFFFF"/>
                </a:solidFill>
                <a:latin typeface="Arial Black" panose="020B0A04020102020204" pitchFamily="34" charset="0"/>
              </a:rPr>
              <a:t>Slides</a:t>
            </a:r>
          </a:p>
        </p:txBody>
      </p:sp>
    </p:spTree>
    <p:extLst>
      <p:ext uri="{BB962C8B-B14F-4D97-AF65-F5344CB8AC3E}">
        <p14:creationId xmlns:p14="http://schemas.microsoft.com/office/powerpoint/2010/main" val="3869678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2"/>
          <p:cNvSpPr>
            <a:spLocks noGrp="1"/>
          </p:cNvSpPr>
          <p:nvPr>
            <p:ph type="sldNum" sz="quarter" idx="10"/>
          </p:nvPr>
        </p:nvSpPr>
        <p:spPr>
          <a:xfrm>
            <a:off x="55563" y="5956300"/>
            <a:ext cx="9144000" cy="323850"/>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Fig 1.36</a:t>
            </a:r>
          </a:p>
        </p:txBody>
      </p:sp>
      <p:pic>
        <p:nvPicPr>
          <p:cNvPr id="239619" name="Picture 7"/>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bwMode="auto">
          <a:xfrm>
            <a:off x="2428875" y="762000"/>
            <a:ext cx="4464050" cy="42195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620" name="Text Box 8"/>
          <p:cNvSpPr txBox="1">
            <a:spLocks noChangeArrowheads="1"/>
          </p:cNvSpPr>
          <p:nvPr/>
        </p:nvSpPr>
        <p:spPr bwMode="auto">
          <a:xfrm>
            <a:off x="501650" y="4943475"/>
            <a:ext cx="83185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b="0"/>
              <a:t>The Zinc blende (ZnS) cubic crystal structure. Many important compound crystal </a:t>
            </a:r>
          </a:p>
          <a:p>
            <a:pPr algn="ctr" eaLnBrk="1" hangingPunct="1"/>
            <a:r>
              <a:rPr lang="en-US" altLang="en-US" b="0"/>
              <a:t>Structures have the zinc blende structure. Examples: AlAs, GaAs, Gap, GaSb, InAs, InP,</a:t>
            </a:r>
          </a:p>
          <a:p>
            <a:pPr algn="ctr" eaLnBrk="1" hangingPunct="1"/>
            <a:r>
              <a:rPr lang="en-US" altLang="en-US" b="0"/>
              <a:t>InSb, ZnS, ZnTe. </a:t>
            </a:r>
          </a:p>
        </p:txBody>
      </p:sp>
      <p:sp>
        <p:nvSpPr>
          <p:cNvPr id="239621" name="Footer Placeholder 3"/>
          <p:cNvSpPr>
            <a:spLocks noGrp="1"/>
          </p:cNvSpPr>
          <p:nvPr>
            <p:ph type="ftr" sz="quarter" idx="11"/>
          </p:nvPr>
        </p:nvSpPr>
        <p:spPr>
          <a:xfrm>
            <a:off x="0" y="6472238"/>
            <a:ext cx="8820150" cy="320675"/>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From</a:t>
            </a:r>
            <a:r>
              <a:rPr lang="en-US" altLang="en-US" b="0" i="1" smtClean="0">
                <a:latin typeface="Arial Unicode MS" panose="020B0604020202020204" pitchFamily="34" charset="-128"/>
              </a:rPr>
              <a:t> Principles of Electronic Materials and Devices, Fourth Edition</a:t>
            </a:r>
            <a:r>
              <a:rPr lang="en-US" altLang="en-US" b="0" smtClean="0">
                <a:latin typeface="Arial Unicode MS" panose="020B0604020202020204" pitchFamily="34" charset="-128"/>
              </a:rPr>
              <a:t>, S.O. Kasap (© McGraw-Hill Education, 2018)</a:t>
            </a:r>
          </a:p>
        </p:txBody>
      </p:sp>
      <p:sp>
        <p:nvSpPr>
          <p:cNvPr id="239622" name="Rectangle 1"/>
          <p:cNvSpPr>
            <a:spLocks noChangeArrowheads="1"/>
          </p:cNvSpPr>
          <p:nvPr/>
        </p:nvSpPr>
        <p:spPr bwMode="auto">
          <a:xfrm>
            <a:off x="2247900" y="152400"/>
            <a:ext cx="5368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sz="2800">
                <a:solidFill>
                  <a:srgbClr val="0070C0"/>
                </a:solidFill>
                <a:latin typeface="Calibri" panose="020F0502020204030204" pitchFamily="34" charset="0"/>
                <a:cs typeface="Calibri" panose="020F0502020204030204" pitchFamily="34" charset="0"/>
              </a:rPr>
              <a:t>Zinc Blende Cubic Crystal Structure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Number Placeholder 2"/>
          <p:cNvSpPr>
            <a:spLocks noGrp="1"/>
          </p:cNvSpPr>
          <p:nvPr>
            <p:ph type="sldNum" sz="quarter" idx="10"/>
          </p:nvPr>
        </p:nvSpPr>
        <p:spPr>
          <a:xfrm>
            <a:off x="-111125" y="5789613"/>
            <a:ext cx="9144000" cy="323850"/>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Fig 1.52</a:t>
            </a:r>
          </a:p>
        </p:txBody>
      </p:sp>
      <p:sp>
        <p:nvSpPr>
          <p:cNvPr id="263171" name="Rectangle 6"/>
          <p:cNvSpPr>
            <a:spLocks noChangeArrowheads="1"/>
          </p:cNvSpPr>
          <p:nvPr/>
        </p:nvSpPr>
        <p:spPr bwMode="auto">
          <a:xfrm>
            <a:off x="317500" y="4465638"/>
            <a:ext cx="85026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just" eaLnBrk="1" hangingPunct="1"/>
            <a:r>
              <a:rPr lang="en-US" altLang="en-US" sz="1600" b="0">
                <a:latin typeface="Calibri" panose="020F0502020204030204" pitchFamily="34" charset="0"/>
                <a:cs typeface="Calibri" panose="020F0502020204030204" pitchFamily="34" charset="0"/>
              </a:rPr>
              <a:t>(a) The epitaxial layer crystal has the same lattice constant (</a:t>
            </a:r>
            <a:r>
              <a:rPr lang="en-US" altLang="en-US" sz="1600" b="0" i="1">
                <a:latin typeface="Calibri" panose="020F0502020204030204" pitchFamily="34" charset="0"/>
                <a:cs typeface="Calibri" panose="020F0502020204030204" pitchFamily="34" charset="0"/>
              </a:rPr>
              <a:t>a</a:t>
            </a:r>
            <a:r>
              <a:rPr lang="en-US" altLang="en-US" sz="1600" b="0" i="1" baseline="-25000">
                <a:latin typeface="Calibri" panose="020F0502020204030204" pitchFamily="34" charset="0"/>
                <a:cs typeface="Calibri" panose="020F0502020204030204" pitchFamily="34" charset="0"/>
              </a:rPr>
              <a:t>e</a:t>
            </a:r>
            <a:r>
              <a:rPr lang="en-US" altLang="en-US" sz="1600" b="0">
                <a:latin typeface="Calibri" panose="020F0502020204030204" pitchFamily="34" charset="0"/>
                <a:cs typeface="Calibri" panose="020F0502020204030204" pitchFamily="34" charset="0"/>
              </a:rPr>
              <a:t>) as the substrate (</a:t>
            </a:r>
            <a:r>
              <a:rPr lang="en-US" altLang="en-US" sz="1600" b="0" i="1">
                <a:latin typeface="Calibri" panose="020F0502020204030204" pitchFamily="34" charset="0"/>
                <a:cs typeface="Calibri" panose="020F0502020204030204" pitchFamily="34" charset="0"/>
              </a:rPr>
              <a:t>a</a:t>
            </a:r>
            <a:r>
              <a:rPr lang="en-US" altLang="en-US" sz="1600" b="0" i="1" baseline="-25000">
                <a:latin typeface="Calibri" panose="020F0502020204030204" pitchFamily="34" charset="0"/>
                <a:cs typeface="Calibri" panose="020F0502020204030204" pitchFamily="34" charset="0"/>
              </a:rPr>
              <a:t>s</a:t>
            </a:r>
            <a:r>
              <a:rPr lang="en-US" altLang="en-US" sz="1600" b="0">
                <a:latin typeface="Calibri" panose="020F0502020204030204" pitchFamily="34" charset="0"/>
                <a:cs typeface="Calibri" panose="020F0502020204030204" pitchFamily="34" charset="0"/>
              </a:rPr>
              <a:t>). The crystals are matched and there are no defects at the interface. (b) The epitaxial layer has a larger lattice constant than the substrate, </a:t>
            </a:r>
            <a:r>
              <a:rPr lang="en-US" altLang="en-US" sz="1600" b="0" i="1">
                <a:latin typeface="Calibri" panose="020F0502020204030204" pitchFamily="34" charset="0"/>
                <a:cs typeface="Calibri" panose="020F0502020204030204" pitchFamily="34" charset="0"/>
              </a:rPr>
              <a:t>a</a:t>
            </a:r>
            <a:r>
              <a:rPr lang="en-US" altLang="en-US" sz="1600" b="0" i="1" baseline="-25000">
                <a:latin typeface="Calibri" panose="020F0502020204030204" pitchFamily="34" charset="0"/>
                <a:cs typeface="Calibri" panose="020F0502020204030204" pitchFamily="34" charset="0"/>
              </a:rPr>
              <a:t>e</a:t>
            </a:r>
            <a:r>
              <a:rPr lang="en-US" altLang="en-US" sz="1600" b="0">
                <a:latin typeface="Calibri" panose="020F0502020204030204" pitchFamily="34" charset="0"/>
                <a:cs typeface="Calibri" panose="020F0502020204030204" pitchFamily="34" charset="0"/>
              </a:rPr>
              <a:t> &gt; </a:t>
            </a:r>
            <a:r>
              <a:rPr lang="en-US" altLang="en-US" sz="1600" b="0" i="1">
                <a:latin typeface="Calibri" panose="020F0502020204030204" pitchFamily="34" charset="0"/>
                <a:cs typeface="Calibri" panose="020F0502020204030204" pitchFamily="34" charset="0"/>
              </a:rPr>
              <a:t>a</a:t>
            </a:r>
            <a:r>
              <a:rPr lang="en-US" altLang="en-US" sz="1600" b="0" i="1" baseline="-25000">
                <a:latin typeface="Calibri" panose="020F0502020204030204" pitchFamily="34" charset="0"/>
                <a:cs typeface="Calibri" panose="020F0502020204030204" pitchFamily="34" charset="0"/>
              </a:rPr>
              <a:t>s</a:t>
            </a:r>
            <a:r>
              <a:rPr lang="en-US" altLang="en-US" sz="1600" b="0">
                <a:latin typeface="Calibri" panose="020F0502020204030204" pitchFamily="34" charset="0"/>
                <a:cs typeface="Calibri" panose="020F0502020204030204" pitchFamily="34" charset="0"/>
              </a:rPr>
              <a:t>, and misfit dislocations are created; otherwise, the epitaxial layer becomes highly strained. The example here may be a Si substrate on which Si</a:t>
            </a:r>
            <a:r>
              <a:rPr lang="en-US" altLang="en-US" sz="1600" b="0" baseline="-25000">
                <a:latin typeface="Calibri" panose="020F0502020204030204" pitchFamily="34" charset="0"/>
                <a:cs typeface="Calibri" panose="020F0502020204030204" pitchFamily="34" charset="0"/>
              </a:rPr>
              <a:t>1−x</a:t>
            </a:r>
            <a:r>
              <a:rPr lang="en-US" altLang="en-US" sz="1600" b="0">
                <a:latin typeface="Calibri" panose="020F0502020204030204" pitchFamily="34" charset="0"/>
                <a:cs typeface="Calibri" panose="020F0502020204030204" pitchFamily="34" charset="0"/>
              </a:rPr>
              <a:t>Ge</a:t>
            </a:r>
            <a:r>
              <a:rPr lang="en-US" altLang="en-US" sz="1600" b="0" baseline="-25000">
                <a:latin typeface="Calibri" panose="020F0502020204030204" pitchFamily="34" charset="0"/>
                <a:cs typeface="Calibri" panose="020F0502020204030204" pitchFamily="34" charset="0"/>
              </a:rPr>
              <a:t>x</a:t>
            </a:r>
            <a:r>
              <a:rPr lang="en-US" altLang="en-US" sz="1600" b="0">
                <a:latin typeface="Calibri" panose="020F0502020204030204" pitchFamily="34" charset="0"/>
                <a:cs typeface="Calibri" panose="020F0502020204030204" pitchFamily="34" charset="0"/>
              </a:rPr>
              <a:t> alloy is grown or a GaAs substrate on which an In</a:t>
            </a:r>
            <a:r>
              <a:rPr lang="en-US" altLang="en-US" sz="1600" b="0" baseline="-25000">
                <a:latin typeface="Calibri" panose="020F0502020204030204" pitchFamily="34" charset="0"/>
                <a:cs typeface="Calibri" panose="020F0502020204030204" pitchFamily="34" charset="0"/>
              </a:rPr>
              <a:t>x</a:t>
            </a:r>
            <a:r>
              <a:rPr lang="en-US" altLang="en-US" sz="1600" b="0">
                <a:latin typeface="Calibri" panose="020F0502020204030204" pitchFamily="34" charset="0"/>
                <a:cs typeface="Calibri" panose="020F0502020204030204" pitchFamily="34" charset="0"/>
              </a:rPr>
              <a:t>Ga</a:t>
            </a:r>
            <a:r>
              <a:rPr lang="en-US" altLang="en-US" sz="1600" b="0" baseline="-25000">
                <a:latin typeface="Calibri" panose="020F0502020204030204" pitchFamily="34" charset="0"/>
                <a:cs typeface="Calibri" panose="020F0502020204030204" pitchFamily="34" charset="0"/>
              </a:rPr>
              <a:t>1−x</a:t>
            </a:r>
            <a:r>
              <a:rPr lang="en-US" altLang="en-US" sz="1600" b="0">
                <a:latin typeface="Calibri" panose="020F0502020204030204" pitchFamily="34" charset="0"/>
                <a:cs typeface="Calibri" panose="020F0502020204030204" pitchFamily="34" charset="0"/>
              </a:rPr>
              <a:t>As epilayer is grown.</a:t>
            </a:r>
            <a:endParaRPr lang="en-US" altLang="en-US" sz="1600">
              <a:latin typeface="Calibri" panose="020F0502020204030204" pitchFamily="34" charset="0"/>
              <a:cs typeface="Calibri" panose="020F0502020204030204" pitchFamily="34" charset="0"/>
            </a:endParaRPr>
          </a:p>
        </p:txBody>
      </p:sp>
      <p:pic>
        <p:nvPicPr>
          <p:cNvPr id="26317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00" y="846138"/>
            <a:ext cx="8539163"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3" name="Footer Placeholder 3"/>
          <p:cNvSpPr txBox="1">
            <a:spLocks/>
          </p:cNvSpPr>
          <p:nvPr/>
        </p:nvSpPr>
        <p:spPr bwMode="auto">
          <a:xfrm>
            <a:off x="0" y="6472238"/>
            <a:ext cx="88201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r>
              <a:rPr lang="en-US" altLang="en-US" sz="1000" b="0">
                <a:solidFill>
                  <a:srgbClr val="000000"/>
                </a:solidFill>
                <a:latin typeface="Arial Unicode MS" panose="020B0604020202020204" pitchFamily="34" charset="-128"/>
              </a:rPr>
              <a:t>From</a:t>
            </a:r>
            <a:r>
              <a:rPr lang="en-US" altLang="en-US" sz="1000" b="0" i="1">
                <a:solidFill>
                  <a:srgbClr val="000000"/>
                </a:solidFill>
                <a:latin typeface="Arial Unicode MS" panose="020B0604020202020204" pitchFamily="34" charset="-128"/>
              </a:rPr>
              <a:t> Principles of Electronic Materials and Devices, Fourth Edition</a:t>
            </a:r>
            <a:r>
              <a:rPr lang="en-US" altLang="en-US" sz="1000" b="0">
                <a:solidFill>
                  <a:srgbClr val="000000"/>
                </a:solidFill>
                <a:latin typeface="Arial Unicode MS" panose="020B0604020202020204" pitchFamily="34" charset="-128"/>
              </a:rPr>
              <a:t>, S.O. Kasap (© McGraw-Hill Education, 2018)</a:t>
            </a:r>
          </a:p>
        </p:txBody>
      </p:sp>
      <p:sp>
        <p:nvSpPr>
          <p:cNvPr id="263174" name="Rectangle 5"/>
          <p:cNvSpPr>
            <a:spLocks noChangeArrowheads="1"/>
          </p:cNvSpPr>
          <p:nvPr/>
        </p:nvSpPr>
        <p:spPr bwMode="auto">
          <a:xfrm>
            <a:off x="1825625" y="142875"/>
            <a:ext cx="5522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sz="2800">
                <a:latin typeface="Myriad Pro" panose="020B0503030403020204" pitchFamily="34" charset="0"/>
              </a:rPr>
              <a:t>Misfit and Threading Dislocations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Number Placeholder 2"/>
          <p:cNvSpPr>
            <a:spLocks noGrp="1"/>
          </p:cNvSpPr>
          <p:nvPr>
            <p:ph type="sldNum" sz="quarter" idx="10"/>
          </p:nvPr>
        </p:nvSpPr>
        <p:spPr>
          <a:xfrm>
            <a:off x="0" y="6016625"/>
            <a:ext cx="9144000" cy="323850"/>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Fig 1.55</a:t>
            </a:r>
          </a:p>
        </p:txBody>
      </p:sp>
      <p:pic>
        <p:nvPicPr>
          <p:cNvPr id="269315"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 y="1219200"/>
            <a:ext cx="8424863" cy="398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9316" name="Text Box 9"/>
          <p:cNvSpPr txBox="1">
            <a:spLocks noChangeArrowheads="1"/>
          </p:cNvSpPr>
          <p:nvPr/>
        </p:nvSpPr>
        <p:spPr bwMode="auto">
          <a:xfrm>
            <a:off x="457200" y="4759325"/>
            <a:ext cx="8451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b="0"/>
              <a:t>At the surface of a hypothetical two dimensional crystal, the atoms cannot fulfill their </a:t>
            </a:r>
          </a:p>
          <a:p>
            <a:pPr algn="ctr" eaLnBrk="1" hangingPunct="1"/>
            <a:r>
              <a:rPr lang="en-US" altLang="en-US" b="0"/>
              <a:t>bonding requirements and therefore have broken, or dangling, bonds. Some of the surface </a:t>
            </a:r>
          </a:p>
          <a:p>
            <a:pPr algn="ctr" eaLnBrk="1" hangingPunct="1"/>
            <a:r>
              <a:rPr lang="en-US" altLang="en-US" b="0"/>
              <a:t>atoms bond with each other; the surface becomes reconstructed. The surface can have </a:t>
            </a:r>
          </a:p>
          <a:p>
            <a:pPr algn="ctr" eaLnBrk="1" hangingPunct="1"/>
            <a:r>
              <a:rPr lang="en-US" altLang="en-US" b="0"/>
              <a:t>physisorbed  and chemisorbed atoms. </a:t>
            </a:r>
          </a:p>
        </p:txBody>
      </p:sp>
      <p:sp>
        <p:nvSpPr>
          <p:cNvPr id="269317" name="Footer Placeholder 3"/>
          <p:cNvSpPr>
            <a:spLocks noGrp="1"/>
          </p:cNvSpPr>
          <p:nvPr>
            <p:ph type="ftr" sz="quarter" idx="11"/>
          </p:nvPr>
        </p:nvSpPr>
        <p:spPr>
          <a:xfrm>
            <a:off x="0" y="6472238"/>
            <a:ext cx="8820150" cy="320675"/>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From</a:t>
            </a:r>
            <a:r>
              <a:rPr lang="en-US" altLang="en-US" b="0" i="1" smtClean="0">
                <a:latin typeface="Arial Unicode MS" panose="020B0604020202020204" pitchFamily="34" charset="-128"/>
              </a:rPr>
              <a:t> Principles of Electronic Materials and Devices, Fourth Edition</a:t>
            </a:r>
            <a:r>
              <a:rPr lang="en-US" altLang="en-US" b="0" smtClean="0">
                <a:latin typeface="Arial Unicode MS" panose="020B0604020202020204" pitchFamily="34" charset="-128"/>
              </a:rPr>
              <a:t>, S.O. Kasap (© McGraw-Hill Education, 2018)</a:t>
            </a:r>
          </a:p>
        </p:txBody>
      </p:sp>
      <p:sp>
        <p:nvSpPr>
          <p:cNvPr id="2" name="TextBox 1"/>
          <p:cNvSpPr txBox="1"/>
          <p:nvPr/>
        </p:nvSpPr>
        <p:spPr>
          <a:xfrm>
            <a:off x="2781300" y="184150"/>
            <a:ext cx="4229100" cy="646113"/>
          </a:xfrm>
          <a:prstGeom prst="rect">
            <a:avLst/>
          </a:prstGeom>
          <a:noFill/>
        </p:spPr>
        <p:txBody>
          <a:bodyPr>
            <a:spAutoFit/>
          </a:bodyPr>
          <a:lstStyle/>
          <a:p>
            <a:pPr algn="ctr">
              <a:defRPr/>
            </a:pPr>
            <a:r>
              <a:rPr lang="en-US" sz="3600" dirty="0">
                <a:solidFill>
                  <a:schemeClr val="accent1">
                    <a:lumMod val="50000"/>
                  </a:schemeClr>
                </a:solidFill>
                <a:latin typeface="Calibri" panose="020F0502020204030204" pitchFamily="34" charset="0"/>
                <a:cs typeface="Calibri" panose="020F0502020204030204" pitchFamily="34" charset="0"/>
              </a:rPr>
              <a:t>Surfaces of Solids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31"/>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bwMode="auto">
          <a:xfrm>
            <a:off x="590550" y="914400"/>
            <a:ext cx="3681413" cy="43307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1603" name="Slide Number Placeholder 2"/>
          <p:cNvSpPr>
            <a:spLocks noGrp="1"/>
          </p:cNvSpPr>
          <p:nvPr>
            <p:ph type="sldNum" sz="quarter" idx="10"/>
          </p:nvPr>
        </p:nvSpPr>
        <p:spPr>
          <a:xfrm>
            <a:off x="0" y="5957888"/>
            <a:ext cx="9144000" cy="323850"/>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Fig 1.60</a:t>
            </a:r>
          </a:p>
        </p:txBody>
      </p:sp>
      <p:sp>
        <p:nvSpPr>
          <p:cNvPr id="281604" name="Text Box 30"/>
          <p:cNvSpPr txBox="1">
            <a:spLocks noChangeArrowheads="1"/>
          </p:cNvSpPr>
          <p:nvPr/>
        </p:nvSpPr>
        <p:spPr bwMode="auto">
          <a:xfrm>
            <a:off x="342900" y="5072063"/>
            <a:ext cx="4176713"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en-US" altLang="en-US" sz="1400">
                <a:latin typeface="Calibri" panose="020F0502020204030204" pitchFamily="34" charset="0"/>
                <a:cs typeface="Calibri" panose="020F0502020204030204" pitchFamily="34" charset="0"/>
              </a:rPr>
              <a:t>It is possible to rapidly quench a molten metallic alloy, thereby bypassing crystallization, and forming a glassy metal commonly called a metallic glass. The process is called </a:t>
            </a:r>
            <a:r>
              <a:rPr lang="en-US" altLang="en-US" sz="1400" i="1">
                <a:latin typeface="Calibri" panose="020F0502020204030204" pitchFamily="34" charset="0"/>
                <a:cs typeface="Calibri" panose="020F0502020204030204" pitchFamily="34" charset="0"/>
              </a:rPr>
              <a:t>melt spinning.</a:t>
            </a:r>
            <a:endParaRPr lang="en-US" altLang="en-US" sz="1400">
              <a:latin typeface="Calibri" panose="020F0502020204030204" pitchFamily="34" charset="0"/>
              <a:cs typeface="Calibri" panose="020F0502020204030204" pitchFamily="34" charset="0"/>
            </a:endParaRPr>
          </a:p>
        </p:txBody>
      </p:sp>
      <p:pic>
        <p:nvPicPr>
          <p:cNvPr id="281605" name="Picture 32" descr="MeltSpinningSciAm1980,p69-(J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24413" y="990600"/>
            <a:ext cx="376713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6" name="Footer Placeholder 3"/>
          <p:cNvSpPr>
            <a:spLocks noGrp="1"/>
          </p:cNvSpPr>
          <p:nvPr>
            <p:ph type="ftr" sz="quarter" idx="11"/>
          </p:nvPr>
        </p:nvSpPr>
        <p:spPr>
          <a:xfrm>
            <a:off x="0" y="6472238"/>
            <a:ext cx="8820150" cy="320675"/>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From</a:t>
            </a:r>
            <a:r>
              <a:rPr lang="en-US" altLang="en-US" b="0" i="1" smtClean="0">
                <a:latin typeface="Arial Unicode MS" panose="020B0604020202020204" pitchFamily="34" charset="-128"/>
              </a:rPr>
              <a:t> Principles of Electronic Materials and Devices, Fourth Edition</a:t>
            </a:r>
            <a:r>
              <a:rPr lang="en-US" altLang="en-US" b="0" smtClean="0">
                <a:latin typeface="Arial Unicode MS" panose="020B0604020202020204" pitchFamily="34" charset="-128"/>
              </a:rPr>
              <a:t>, S.O. Kasap (© McGraw-Hill Education, 2018)</a:t>
            </a:r>
          </a:p>
        </p:txBody>
      </p:sp>
      <p:sp>
        <p:nvSpPr>
          <p:cNvPr id="281607" name="Rectangle 1"/>
          <p:cNvSpPr>
            <a:spLocks noChangeArrowheads="1"/>
          </p:cNvSpPr>
          <p:nvPr/>
        </p:nvSpPr>
        <p:spPr bwMode="auto">
          <a:xfrm>
            <a:off x="4714875" y="4614863"/>
            <a:ext cx="39862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en-US" altLang="en-US" sz="1200">
                <a:latin typeface="Calibri" panose="020F0502020204030204" pitchFamily="34" charset="0"/>
                <a:cs typeface="Calibri" panose="020F0502020204030204" pitchFamily="34" charset="0"/>
              </a:rPr>
              <a:t>Melt spinning involves squirting a jet of molten metal onto a rotating cool metal drum. The molten jet is instantly solidified into a glassy metal ribbon which is a few microns in thickness. The process produces roughly 1–2 km of ribbon per minute.</a:t>
            </a:r>
          </a:p>
          <a:p>
            <a:pPr eaLnBrk="1" hangingPunct="1"/>
            <a:endParaRPr lang="en-US" altLang="en-US" sz="1200">
              <a:latin typeface="Calibri" panose="020F0502020204030204" pitchFamily="34" charset="0"/>
              <a:cs typeface="Calibri" panose="020F0502020204030204" pitchFamily="34" charset="0"/>
            </a:endParaRPr>
          </a:p>
          <a:p>
            <a:pPr eaLnBrk="1" hangingPunct="1"/>
            <a:r>
              <a:rPr lang="en-US" altLang="en-US" sz="1200">
                <a:latin typeface="Calibri" panose="020F0502020204030204" pitchFamily="34" charset="0"/>
                <a:cs typeface="Calibri" panose="020F0502020204030204" pitchFamily="34" charset="0"/>
              </a:rPr>
              <a:t>Photo courtesy of the Estate of Fritz Goro (Goreau).</a:t>
            </a:r>
          </a:p>
        </p:txBody>
      </p:sp>
      <p:sp>
        <p:nvSpPr>
          <p:cNvPr id="281608" name="TextBox 1"/>
          <p:cNvSpPr txBox="1">
            <a:spLocks noChangeArrowheads="1"/>
          </p:cNvSpPr>
          <p:nvPr/>
        </p:nvSpPr>
        <p:spPr bwMode="auto">
          <a:xfrm>
            <a:off x="1192213" y="257175"/>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r>
              <a:rPr lang="en-US" altLang="en-US" sz="2400">
                <a:solidFill>
                  <a:srgbClr val="C00000"/>
                </a:solidFill>
                <a:latin typeface="Myriad Pro" panose="020B0503030403020204" pitchFamily="34" charset="0"/>
              </a:rPr>
              <a:t>Metallic Glasses (or Glassy Metals) by Melt Spinning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Number Placeholder 2"/>
          <p:cNvSpPr>
            <a:spLocks noGrp="1"/>
          </p:cNvSpPr>
          <p:nvPr>
            <p:ph type="sldNum" sz="quarter" idx="10"/>
          </p:nvPr>
        </p:nvSpPr>
        <p:spPr>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Fig 1.61</a:t>
            </a:r>
          </a:p>
        </p:txBody>
      </p:sp>
      <p:pic>
        <p:nvPicPr>
          <p:cNvPr id="282627" name="Picture 7"/>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bwMode="auto">
          <a:xfrm>
            <a:off x="1409700" y="522288"/>
            <a:ext cx="6630988" cy="49911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2628" name="Text Box 8"/>
          <p:cNvSpPr txBox="1">
            <a:spLocks noChangeArrowheads="1"/>
          </p:cNvSpPr>
          <p:nvPr/>
        </p:nvSpPr>
        <p:spPr bwMode="auto">
          <a:xfrm>
            <a:off x="1276350" y="5513388"/>
            <a:ext cx="65913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1400" b="0"/>
              <a:t>Silicon can be grown as a semiconductor crystal or as an amorphous semiconductor film.</a:t>
            </a:r>
          </a:p>
          <a:p>
            <a:pPr algn="ctr" eaLnBrk="1" hangingPunct="1"/>
            <a:r>
              <a:rPr lang="en-US" altLang="en-US" sz="1400" b="0"/>
              <a:t>Each line represents an electron in a band. A full covalent bond has two lines, and a </a:t>
            </a:r>
          </a:p>
          <a:p>
            <a:pPr algn="ctr" eaLnBrk="1" hangingPunct="1"/>
            <a:r>
              <a:rPr lang="en-US" altLang="en-US" sz="1400" b="0"/>
              <a:t>broken bond has one line.</a:t>
            </a:r>
          </a:p>
        </p:txBody>
      </p:sp>
      <p:sp>
        <p:nvSpPr>
          <p:cNvPr id="282629" name="Footer Placeholder 3"/>
          <p:cNvSpPr>
            <a:spLocks noGrp="1"/>
          </p:cNvSpPr>
          <p:nvPr>
            <p:ph type="ftr" sz="quarter" idx="11"/>
          </p:nvPr>
        </p:nvSpPr>
        <p:spPr>
          <a:xfrm>
            <a:off x="0" y="6472238"/>
            <a:ext cx="8820150" cy="320675"/>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From</a:t>
            </a:r>
            <a:r>
              <a:rPr lang="en-US" altLang="en-US" b="0" i="1" smtClean="0">
                <a:latin typeface="Arial Unicode MS" panose="020B0604020202020204" pitchFamily="34" charset="-128"/>
              </a:rPr>
              <a:t> Principles of Electronic Materials and Devices, Fourth Edition</a:t>
            </a:r>
            <a:r>
              <a:rPr lang="en-US" altLang="en-US" b="0" smtClean="0">
                <a:latin typeface="Arial Unicode MS" panose="020B0604020202020204" pitchFamily="34" charset="-128"/>
              </a:rPr>
              <a:t>, S.O. Kasap (© McGraw-Hill Education, 2018)</a:t>
            </a:r>
          </a:p>
        </p:txBody>
      </p:sp>
      <p:sp>
        <p:nvSpPr>
          <p:cNvPr id="282630" name="Rectangle 1"/>
          <p:cNvSpPr>
            <a:spLocks noChangeArrowheads="1"/>
          </p:cNvSpPr>
          <p:nvPr/>
        </p:nvSpPr>
        <p:spPr bwMode="auto">
          <a:xfrm>
            <a:off x="3236913" y="-1588"/>
            <a:ext cx="2976562"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sz="2800">
                <a:solidFill>
                  <a:srgbClr val="0070C0"/>
                </a:solidFill>
                <a:latin typeface="Calibri" panose="020F0502020204030204" pitchFamily="34" charset="0"/>
                <a:cs typeface="Calibri" panose="020F0502020204030204" pitchFamily="34" charset="0"/>
              </a:rPr>
              <a:t>Amorphous Silicon</a:t>
            </a:r>
            <a:endParaRPr lang="en-US" altLang="en-US" sz="2800">
              <a:solidFill>
                <a:srgbClr val="0070C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ext Box 5"/>
          <p:cNvSpPr txBox="1">
            <a:spLocks noChangeArrowheads="1"/>
          </p:cNvSpPr>
          <p:nvPr/>
        </p:nvSpPr>
        <p:spPr bwMode="auto">
          <a:xfrm>
            <a:off x="647700" y="4229100"/>
            <a:ext cx="7561263" cy="133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Left: A polycrystalline diamond film on the (100) surface of a single crystal silicon wafer where the growth chemistry has been changed to produce predominantly square-faceted (100) diamond crystallites. The film thickness is 6 microns and the SEM magnification is 6000.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Right: A 6-micron-thick polycrystalline CVD diamond film grown on a single crystal silicon wafer where the crystallites have random orientation. SEM magnification is 8000.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(Courtesy of Professor Paul May, The School of Chemistry, University of Bristol, England. Used with permission.)</a:t>
            </a:r>
          </a:p>
        </p:txBody>
      </p:sp>
      <p:pic>
        <p:nvPicPr>
          <p:cNvPr id="268291"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9100" y="1143000"/>
            <a:ext cx="8305800" cy="291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8292" name="Footer Placeholder 3"/>
          <p:cNvSpPr>
            <a:spLocks noGrp="1"/>
          </p:cNvSpPr>
          <p:nvPr>
            <p:ph type="ftr" sz="quarter" idx="10"/>
          </p:nvPr>
        </p:nvSpPr>
        <p:spPr>
          <a:xfrm>
            <a:off x="0" y="6472238"/>
            <a:ext cx="8820150" cy="320675"/>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5" name="Rectangle 4"/>
          <p:cNvSpPr/>
          <p:nvPr/>
        </p:nvSpPr>
        <p:spPr>
          <a:xfrm>
            <a:off x="1481138" y="342900"/>
            <a:ext cx="6181725" cy="52387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BBE0E3">
                    <a:lumMod val="50000"/>
                  </a:srgbClr>
                </a:solidFill>
                <a:effectLst/>
                <a:uLnTx/>
                <a:uFillTx/>
                <a:latin typeface="Myriad Pro" panose="020B0503030403020204" pitchFamily="34" charset="0"/>
                <a:ea typeface="+mn-ea"/>
                <a:cs typeface="+mn-cs"/>
              </a:rPr>
              <a:t>Thin Films of Polycrystalline Diamond</a:t>
            </a:r>
            <a:endParaRPr kumimoji="0" lang="en-US" sz="2800" b="1" i="0" u="none" strike="noStrike" kern="1200" cap="none" spc="0" normalizeH="0" baseline="0" noProof="0" dirty="0">
              <a:ln>
                <a:noFill/>
              </a:ln>
              <a:solidFill>
                <a:srgbClr val="BBE0E3">
                  <a:lumMod val="50000"/>
                </a:srgbClr>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9996117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Footer Placeholder 3"/>
          <p:cNvSpPr>
            <a:spLocks noGrp="1"/>
          </p:cNvSpPr>
          <p:nvPr>
            <p:ph type="ftr" sz="quarter" idx="11"/>
          </p:nvPr>
        </p:nvSpPr>
        <p:spPr>
          <a:xfrm>
            <a:off x="0" y="6472238"/>
            <a:ext cx="8820150" cy="320675"/>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6" name="Rectangle 5"/>
          <p:cNvSpPr/>
          <p:nvPr/>
        </p:nvSpPr>
        <p:spPr>
          <a:xfrm>
            <a:off x="2019300" y="0"/>
            <a:ext cx="5405438" cy="58420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0070C0"/>
                </a:solidFill>
                <a:effectLst/>
                <a:uLnTx/>
                <a:uFillTx/>
                <a:latin typeface="Arial"/>
                <a:ea typeface="+mn-ea"/>
                <a:cs typeface="+mn-cs"/>
              </a:rPr>
              <a:t>Pb</a:t>
            </a:r>
            <a:r>
              <a:rPr kumimoji="0" lang="en-US" altLang="en-US" sz="3200" b="1" i="0" u="none" strike="noStrike" kern="1200" cap="none" spc="0" normalizeH="0" baseline="0" noProof="0" dirty="0">
                <a:ln>
                  <a:noFill/>
                </a:ln>
                <a:solidFill>
                  <a:srgbClr val="0070C0"/>
                </a:solidFill>
                <a:effectLst/>
                <a:uLnTx/>
                <a:uFillTx/>
                <a:latin typeface="Arial"/>
                <a:ea typeface="+mn-ea"/>
                <a:cs typeface="+mn-cs"/>
              </a:rPr>
              <a:t>-Sn </a:t>
            </a:r>
            <a:r>
              <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Binary Alloys: Solders</a:t>
            </a:r>
            <a:endParaRPr kumimoji="0" lang="en-US" sz="3200" b="1" i="0" u="none" strike="noStrike" kern="1200" cap="none" spc="0" normalizeH="0" baseline="0" noProof="0" dirty="0">
              <a:ln>
                <a:noFill/>
              </a:ln>
              <a:solidFill>
                <a:srgbClr val="0070C0"/>
              </a:solidFill>
              <a:effectLst/>
              <a:uLnTx/>
              <a:uFillTx/>
              <a:latin typeface="Arial"/>
              <a:ea typeface="+mn-ea"/>
              <a:cs typeface="+mn-cs"/>
            </a:endParaRPr>
          </a:p>
        </p:txBody>
      </p:sp>
      <p:sp>
        <p:nvSpPr>
          <p:cNvPr id="295940" name="Text Box 13"/>
          <p:cNvSpPr txBox="1">
            <a:spLocks noChangeArrowheads="1"/>
          </p:cNvSpPr>
          <p:nvPr/>
        </p:nvSpPr>
        <p:spPr bwMode="auto">
          <a:xfrm>
            <a:off x="571500" y="647700"/>
            <a:ext cx="2095500"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Pb (lead)</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FCC</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a:t>
            </a: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0.495 nm</a:t>
            </a:r>
            <a:endParaRPr kumimoji="0" lang="en-US" altLang="en-US" sz="1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1600" b="1"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m</a:t>
            </a: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327.5 </a:t>
            </a: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Symbol" panose="05050102010706020507" pitchFamily="18" charset="2"/>
              </a:rPr>
              <a:t></a:t>
            </a: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Winters© McGraw-Hill Education/Charles D. Winters</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5941" name="Text Box 13"/>
          <p:cNvSpPr txBox="1">
            <a:spLocks noChangeArrowheads="1"/>
          </p:cNvSpPr>
          <p:nvPr/>
        </p:nvSpPr>
        <p:spPr bwMode="auto">
          <a:xfrm>
            <a:off x="6781800" y="609600"/>
            <a:ext cx="213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Sn (Tin)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Tetragonal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a:t>
            </a: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1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b</a:t>
            </a: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0.583 nm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a:t>
            </a: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0.318 nm</a:t>
            </a:r>
            <a:endParaRPr kumimoji="0" lang="en-US" altLang="en-US" sz="1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1600" b="1"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m</a:t>
            </a: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231.9 </a:t>
            </a: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Symbol" panose="05050102010706020507" pitchFamily="18" charset="2"/>
              </a:rPr>
              <a:t></a:t>
            </a: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McGraw-Hill Education/Charles D. Winters</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 name="Rectangle 15"/>
          <p:cNvSpPr/>
          <p:nvPr/>
        </p:nvSpPr>
        <p:spPr>
          <a:xfrm>
            <a:off x="3352800" y="2819400"/>
            <a:ext cx="2706688" cy="830263"/>
          </a:xfrm>
          <a:prstGeom prst="rect">
            <a:avLst/>
          </a:prstGeom>
          <a:ln w="28575">
            <a:solidFill>
              <a:srgbClr val="0070C0"/>
            </a:solid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a:ea typeface="+mn-ea"/>
                <a:cs typeface="+mn-cs"/>
              </a:rPr>
              <a:t>60-40 Solder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70C0"/>
                </a:solidFill>
                <a:effectLst/>
                <a:uLnTx/>
                <a:uFillTx/>
                <a:latin typeface="Arial"/>
                <a:ea typeface="+mn-ea"/>
                <a:cs typeface="+mn-cs"/>
              </a:rPr>
              <a:t>T</a:t>
            </a:r>
            <a:r>
              <a:rPr kumimoji="0" lang="en-US" sz="2400" b="1" i="1" u="none" strike="noStrike" kern="1200" cap="none" spc="0" normalizeH="0" baseline="-25000" noProof="0" dirty="0">
                <a:ln>
                  <a:noFill/>
                </a:ln>
                <a:solidFill>
                  <a:srgbClr val="0070C0"/>
                </a:solidFill>
                <a:effectLst/>
                <a:uLnTx/>
                <a:uFillTx/>
                <a:latin typeface="Arial"/>
                <a:ea typeface="+mn-ea"/>
                <a:cs typeface="+mn-cs"/>
              </a:rPr>
              <a:t>m</a:t>
            </a:r>
            <a:r>
              <a:rPr kumimoji="0" lang="en-US" sz="2400" b="1" i="0" u="none" strike="noStrike" kern="1200" cap="none" spc="0" normalizeH="0" baseline="0" noProof="0" dirty="0">
                <a:ln>
                  <a:noFill/>
                </a:ln>
                <a:solidFill>
                  <a:srgbClr val="0070C0"/>
                </a:solidFill>
                <a:effectLst/>
                <a:uLnTx/>
                <a:uFillTx/>
                <a:latin typeface="Arial"/>
                <a:ea typeface="+mn-ea"/>
                <a:cs typeface="+mn-cs"/>
              </a:rPr>
              <a:t> = 183 – 188 </a:t>
            </a:r>
            <a:r>
              <a:rPr kumimoji="0" lang="en-US" sz="2400" b="1" i="0" u="none" strike="noStrike" kern="1200" cap="none" spc="0" normalizeH="0" baseline="0" noProof="0" dirty="0">
                <a:ln>
                  <a:noFill/>
                </a:ln>
                <a:solidFill>
                  <a:srgbClr val="0070C0"/>
                </a:solidFill>
                <a:effectLst/>
                <a:uLnTx/>
                <a:uFillTx/>
                <a:latin typeface="Arial"/>
                <a:ea typeface="+mn-ea"/>
                <a:cs typeface="+mn-cs"/>
                <a:sym typeface="Symbol" panose="05050102010706020507" pitchFamily="18" charset="2"/>
              </a:rPr>
              <a:t></a:t>
            </a:r>
            <a:r>
              <a:rPr kumimoji="0" lang="en-US" sz="2400" b="1" i="0" u="none" strike="noStrike" kern="1200" cap="none" spc="0" normalizeH="0" baseline="0" noProof="0" dirty="0">
                <a:ln>
                  <a:noFill/>
                </a:ln>
                <a:solidFill>
                  <a:srgbClr val="0070C0"/>
                </a:solidFill>
                <a:effectLst/>
                <a:uLnTx/>
                <a:uFillTx/>
                <a:latin typeface="Arial"/>
                <a:ea typeface="+mn-ea"/>
                <a:cs typeface="+mn-cs"/>
              </a:rPr>
              <a:t>C</a:t>
            </a:r>
          </a:p>
        </p:txBody>
      </p:sp>
      <p:pic>
        <p:nvPicPr>
          <p:cNvPr id="29594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05100" y="685800"/>
            <a:ext cx="16970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76800" y="685800"/>
            <a:ext cx="18415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5" name="Picture 2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86100" y="3733800"/>
            <a:ext cx="3216275"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5946" name="Straight Arrow Connector 6"/>
          <p:cNvCxnSpPr>
            <a:cxnSpLocks noChangeShapeType="1"/>
          </p:cNvCxnSpPr>
          <p:nvPr/>
        </p:nvCxnSpPr>
        <p:spPr bwMode="auto">
          <a:xfrm flipH="1">
            <a:off x="4762500" y="4148138"/>
            <a:ext cx="1808163" cy="309562"/>
          </a:xfrm>
          <a:prstGeom prst="straightConnector1">
            <a:avLst/>
          </a:prstGeom>
          <a:noFill/>
          <a:ln w="19050" algn="ctr">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5947" name="Rectangle 24"/>
          <p:cNvSpPr>
            <a:spLocks noChangeArrowheads="1"/>
          </p:cNvSpPr>
          <p:nvPr/>
        </p:nvSpPr>
        <p:spPr bwMode="auto">
          <a:xfrm>
            <a:off x="6591300" y="38481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Solder</a:t>
            </a:r>
          </a:p>
        </p:txBody>
      </p:sp>
      <p:cxnSp>
        <p:nvCxnSpPr>
          <p:cNvPr id="295948" name="Straight Arrow Connector 29"/>
          <p:cNvCxnSpPr>
            <a:cxnSpLocks noChangeShapeType="1"/>
          </p:cNvCxnSpPr>
          <p:nvPr/>
        </p:nvCxnSpPr>
        <p:spPr bwMode="auto">
          <a:xfrm flipH="1">
            <a:off x="5600700" y="4152900"/>
            <a:ext cx="990600" cy="1409700"/>
          </a:xfrm>
          <a:prstGeom prst="straightConnector1">
            <a:avLst/>
          </a:prstGeom>
          <a:noFill/>
          <a:ln w="19050" algn="ctr">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5949" name="Rectangle 294911"/>
          <p:cNvSpPr>
            <a:spLocks noChangeArrowheads="1"/>
          </p:cNvSpPr>
          <p:nvPr/>
        </p:nvSpPr>
        <p:spPr bwMode="auto">
          <a:xfrm>
            <a:off x="6324600" y="6134100"/>
            <a:ext cx="1779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Photo by S. Kasap</a:t>
            </a: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590829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3"/>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latin typeface="Arial Unicode MS" panose="020B0604020202020204" pitchFamily="34" charset="-128"/>
              </a:rPr>
              <a:t>Fig 2.1</a:t>
            </a:r>
          </a:p>
        </p:txBody>
      </p:sp>
      <p:sp>
        <p:nvSpPr>
          <p:cNvPr id="163843" name="Text Box 35"/>
          <p:cNvSpPr txBox="1">
            <a:spLocks noChangeArrowheads="1"/>
          </p:cNvSpPr>
          <p:nvPr/>
        </p:nvSpPr>
        <p:spPr bwMode="auto">
          <a:xfrm>
            <a:off x="971550" y="5300663"/>
            <a:ext cx="712946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0" smtClean="0">
                <a:solidFill>
                  <a:srgbClr val="000000"/>
                </a:solidFill>
                <a:latin typeface="Times New Roman" panose="02020603050405020304" pitchFamily="18" charset="0"/>
              </a:rPr>
              <a:t>Drift of electrons in a conductor in the presence of an applied electric field. Electrons drift with an average velocity </a:t>
            </a:r>
            <a:r>
              <a:rPr lang="en-US" altLang="en-US" b="0" i="1" smtClean="0">
                <a:solidFill>
                  <a:srgbClr val="000000"/>
                </a:solidFill>
                <a:latin typeface="Calibri" panose="020F0502020204030204" pitchFamily="34" charset="0"/>
                <a:cs typeface="Calibri" panose="020F0502020204030204" pitchFamily="34" charset="0"/>
              </a:rPr>
              <a:t>v</a:t>
            </a:r>
            <a:r>
              <a:rPr lang="en-US" altLang="en-US" b="0" i="1" baseline="-25000" smtClean="0">
                <a:solidFill>
                  <a:srgbClr val="000000"/>
                </a:solidFill>
                <a:latin typeface="Times New Roman" panose="02020603050405020304" pitchFamily="18" charset="0"/>
              </a:rPr>
              <a:t>dx</a:t>
            </a:r>
            <a:r>
              <a:rPr lang="en-US" altLang="en-US" b="0" smtClean="0">
                <a:solidFill>
                  <a:srgbClr val="000000"/>
                </a:solidFill>
                <a:latin typeface="Times New Roman" panose="02020603050405020304" pitchFamily="18" charset="0"/>
              </a:rPr>
              <a:t> in the </a:t>
            </a:r>
            <a:r>
              <a:rPr lang="en-US" altLang="en-US" b="0" i="1" smtClean="0">
                <a:solidFill>
                  <a:srgbClr val="000000"/>
                </a:solidFill>
                <a:latin typeface="Times New Roman" panose="02020603050405020304" pitchFamily="18" charset="0"/>
              </a:rPr>
              <a:t>x</a:t>
            </a:r>
            <a:r>
              <a:rPr lang="en-US" altLang="en-US" b="0" smtClean="0">
                <a:solidFill>
                  <a:srgbClr val="000000"/>
                </a:solidFill>
                <a:latin typeface="Times New Roman" panose="02020603050405020304" pitchFamily="18" charset="0"/>
              </a:rPr>
              <a:t>-direction. (</a:t>
            </a:r>
            <a:r>
              <a:rPr lang="en-US" altLang="en-US" b="0" i="1" smtClean="0">
                <a:solidFill>
                  <a:srgbClr val="000000"/>
                </a:solidFill>
                <a:latin typeface="Times New Roman" panose="02020603050405020304" pitchFamily="18" charset="0"/>
              </a:rPr>
              <a:t>E</a:t>
            </a:r>
            <a:r>
              <a:rPr lang="en-US" altLang="en-US" b="0" i="1" baseline="-25000" smtClean="0">
                <a:solidFill>
                  <a:srgbClr val="000000"/>
                </a:solidFill>
                <a:latin typeface="Times New Roman" panose="02020603050405020304" pitchFamily="18" charset="0"/>
              </a:rPr>
              <a:t>x</a:t>
            </a:r>
            <a:r>
              <a:rPr lang="en-US" altLang="en-US" b="0" smtClean="0">
                <a:solidFill>
                  <a:srgbClr val="000000"/>
                </a:solidFill>
                <a:latin typeface="Times New Roman" panose="02020603050405020304" pitchFamily="18" charset="0"/>
              </a:rPr>
              <a:t> is the electric field.)</a:t>
            </a:r>
          </a:p>
        </p:txBody>
      </p:sp>
      <p:sp>
        <p:nvSpPr>
          <p:cNvPr id="163844" name="Footer Placeholder 3"/>
          <p:cNvSpPr>
            <a:spLocks noGrp="1"/>
          </p:cNvSpPr>
          <p:nvPr>
            <p:ph type="ftr" sz="quarter" idx="11"/>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latin typeface="Arial Unicode MS" panose="020B0604020202020204" pitchFamily="34" charset="-128"/>
              </a:rPr>
              <a:t>From</a:t>
            </a:r>
            <a:r>
              <a:rPr lang="en-US" altLang="en-US" i="1" smtClean="0">
                <a:solidFill>
                  <a:srgbClr val="000000"/>
                </a:solidFill>
                <a:latin typeface="Arial Unicode MS" panose="020B0604020202020204" pitchFamily="34" charset="-128"/>
              </a:rPr>
              <a:t> Principles of Electronic Materials and Devices, Fourth Edition</a:t>
            </a:r>
            <a:r>
              <a:rPr lang="en-US" altLang="en-US" smtClean="0">
                <a:solidFill>
                  <a:srgbClr val="000000"/>
                </a:solidFill>
                <a:latin typeface="Arial Unicode MS" panose="020B0604020202020204" pitchFamily="34" charset="-128"/>
              </a:rPr>
              <a:t>, S.O. Kasap (© McGraw-Hill Education, 2018)</a:t>
            </a:r>
          </a:p>
        </p:txBody>
      </p:sp>
      <p:pic>
        <p:nvPicPr>
          <p:cNvPr id="163845"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63713" y="2708275"/>
            <a:ext cx="58594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31750"/>
            <a:ext cx="180022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339975" y="2205038"/>
            <a:ext cx="4608513" cy="392112"/>
          </a:xfrm>
          <a:prstGeom prst="rect">
            <a:avLst/>
          </a:prstGeom>
        </p:spPr>
        <p:txBody>
          <a:bodyPr>
            <a:spAutoFit/>
          </a:bodyPr>
          <a:lstStyle/>
          <a:p>
            <a:pPr>
              <a:defRPr/>
            </a:pPr>
            <a:r>
              <a:rPr lang="en-US" sz="1050" b="0" dirty="0">
                <a:solidFill>
                  <a:srgbClr val="000000"/>
                </a:solidFill>
                <a:latin typeface="Calibri" panose="020F0502020204030204" pitchFamily="34" charset="0"/>
                <a:cs typeface="Calibri" panose="020F0502020204030204" pitchFamily="34" charset="0"/>
              </a:rPr>
              <a:t>Paul </a:t>
            </a:r>
            <a:r>
              <a:rPr lang="en-US" sz="1050" b="0" dirty="0" err="1">
                <a:solidFill>
                  <a:srgbClr val="000000"/>
                </a:solidFill>
                <a:latin typeface="Calibri" panose="020F0502020204030204" pitchFamily="34" charset="0"/>
                <a:cs typeface="Calibri" panose="020F0502020204030204" pitchFamily="34" charset="0"/>
              </a:rPr>
              <a:t>Drude</a:t>
            </a:r>
            <a:r>
              <a:rPr lang="en-US" sz="1050" b="0" dirty="0">
                <a:solidFill>
                  <a:srgbClr val="000000"/>
                </a:solidFill>
                <a:latin typeface="Calibri" panose="020F0502020204030204" pitchFamily="34" charset="0"/>
                <a:cs typeface="Calibri" panose="020F0502020204030204" pitchFamily="34" charset="0"/>
              </a:rPr>
              <a:t> (1863–1906)</a:t>
            </a:r>
          </a:p>
          <a:p>
            <a:pPr>
              <a:defRPr/>
            </a:pPr>
            <a:r>
              <a:rPr lang="en-US" sz="900" b="0" dirty="0">
                <a:solidFill>
                  <a:srgbClr val="000000"/>
                </a:solidFill>
                <a:latin typeface="Calibri" panose="020F0502020204030204" pitchFamily="34" charset="0"/>
                <a:cs typeface="Calibri" panose="020F0502020204030204" pitchFamily="34" charset="0"/>
              </a:rPr>
              <a:t>Courtesy of AIP Emilio </a:t>
            </a:r>
            <a:r>
              <a:rPr lang="en-US" sz="900" b="0" dirty="0" err="1">
                <a:solidFill>
                  <a:srgbClr val="000000"/>
                </a:solidFill>
                <a:latin typeface="Calibri" panose="020F0502020204030204" pitchFamily="34" charset="0"/>
                <a:cs typeface="Calibri" panose="020F0502020204030204" pitchFamily="34" charset="0"/>
              </a:rPr>
              <a:t>Segrè</a:t>
            </a:r>
            <a:r>
              <a:rPr lang="en-US" sz="900" b="0" dirty="0">
                <a:solidFill>
                  <a:srgbClr val="000000"/>
                </a:solidFill>
                <a:latin typeface="Calibri" panose="020F0502020204030204" pitchFamily="34" charset="0"/>
                <a:cs typeface="Calibri" panose="020F0502020204030204" pitchFamily="34" charset="0"/>
              </a:rPr>
              <a:t> Visual Archives, Physics Today Collection.</a:t>
            </a:r>
            <a:endParaRPr lang="en-US" sz="2400" b="0" dirty="0">
              <a:solidFill>
                <a:srgbClr val="000000"/>
              </a:solidFill>
              <a:latin typeface="Calibri" panose="020F0502020204030204" pitchFamily="34" charset="0"/>
              <a:cs typeface="Calibri" panose="020F0502020204030204" pitchFamily="34" charset="0"/>
            </a:endParaRPr>
          </a:p>
        </p:txBody>
      </p:sp>
      <p:sp>
        <p:nvSpPr>
          <p:cNvPr id="163848" name="TextBox 3"/>
          <p:cNvSpPr txBox="1">
            <a:spLocks noChangeArrowheads="1"/>
          </p:cNvSpPr>
          <p:nvPr/>
        </p:nvSpPr>
        <p:spPr bwMode="auto">
          <a:xfrm>
            <a:off x="2268538" y="188913"/>
            <a:ext cx="51831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800" smtClean="0">
                <a:solidFill>
                  <a:srgbClr val="C00000"/>
                </a:solidFill>
              </a:rPr>
              <a:t>The Drude Model</a:t>
            </a:r>
          </a:p>
        </p:txBody>
      </p:sp>
    </p:spTree>
    <p:extLst>
      <p:ext uri="{BB962C8B-B14F-4D97-AF65-F5344CB8AC3E}">
        <p14:creationId xmlns:p14="http://schemas.microsoft.com/office/powerpoint/2010/main" val="428944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2"/>
          <p:cNvSpPr>
            <a:spLocks noGrp="1"/>
          </p:cNvSpPr>
          <p:nvPr>
            <p:ph type="sldNum" sz="quarter" idx="10"/>
          </p:nvPr>
        </p:nvSpPr>
        <p:spPr>
          <a:xfrm>
            <a:off x="-138113" y="5875338"/>
            <a:ext cx="9144001" cy="323850"/>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Fig 2.4</a:t>
            </a:r>
          </a:p>
        </p:txBody>
      </p:sp>
      <p:sp>
        <p:nvSpPr>
          <p:cNvPr id="152580" name="Text Box 22"/>
          <p:cNvSpPr txBox="1">
            <a:spLocks noChangeArrowheads="1"/>
          </p:cNvSpPr>
          <p:nvPr/>
        </p:nvSpPr>
        <p:spPr bwMode="auto">
          <a:xfrm>
            <a:off x="592138" y="4962525"/>
            <a:ext cx="81819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The motion of a single electron in the presence of an electric field </a:t>
            </a:r>
            <a:r>
              <a:rPr kumimoji="0" lang="en-US" altLang="en-US" sz="1800" b="0" i="1" u="none" strike="noStrike" kern="1200" cap="none" spc="0" normalizeH="0" baseline="0" noProof="0" dirty="0" smtClean="0">
                <a:ln>
                  <a:noFill/>
                </a:ln>
                <a:solidFill>
                  <a:srgbClr val="000000"/>
                </a:solidFill>
                <a:effectLst/>
                <a:uLnTx/>
                <a:uFillTx/>
                <a:latin typeface="Arial"/>
                <a:ea typeface="+mn-ea"/>
                <a:cs typeface="+mn-cs"/>
              </a:rPr>
              <a:t>E</a:t>
            </a:r>
            <a:r>
              <a:rPr kumimoji="0" lang="en-US"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During a time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Interval</a:t>
            </a:r>
            <a:r>
              <a:rPr kumimoji="0" lang="en-US" altLang="en-US" sz="1800" b="0"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en-US" sz="18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t</a:t>
            </a:r>
            <a:r>
              <a:rPr kumimoji="0" lang="en-US" altLang="en-US" sz="1800" b="0" i="1" u="none" strike="noStrike" kern="1200" cap="none" spc="0" normalizeH="0" baseline="-25000" noProof="0" dirty="0" err="1" smtClean="0">
                <a:ln>
                  <a:noFill/>
                </a:ln>
                <a:solidFill>
                  <a:srgbClr val="000000"/>
                </a:solidFill>
                <a:effectLst/>
                <a:uLnTx/>
                <a:uFillTx/>
                <a:latin typeface="Times New Roman" panose="02020603050405020304" pitchFamily="18" charset="0"/>
                <a:ea typeface="+mn-ea"/>
                <a:cs typeface="+mn-cs"/>
              </a:rPr>
              <a:t>i</a:t>
            </a:r>
            <a:r>
              <a:rPr kumimoji="0" lang="en-US"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the electron traverses a distance </a:t>
            </a:r>
            <a:r>
              <a:rPr kumimoji="0" lang="en-US" altLang="en-US" sz="18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s</a:t>
            </a:r>
            <a:r>
              <a:rPr kumimoji="0" lang="en-US" altLang="en-US" sz="1800" b="0" i="1" u="none" strike="noStrike" kern="1200" cap="none" spc="0" normalizeH="0" baseline="-25000" noProof="0" dirty="0" err="1" smtClean="0">
                <a:ln>
                  <a:noFill/>
                </a:ln>
                <a:solidFill>
                  <a:srgbClr val="000000"/>
                </a:solidFill>
                <a:effectLst/>
                <a:uLnTx/>
                <a:uFillTx/>
                <a:latin typeface="Times New Roman" panose="02020603050405020304" pitchFamily="18" charset="0"/>
                <a:ea typeface="+mn-ea"/>
                <a:cs typeface="+mn-cs"/>
              </a:rPr>
              <a:t>i</a:t>
            </a:r>
            <a:r>
              <a:rPr kumimoji="0" lang="en-US"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along </a:t>
            </a:r>
            <a:r>
              <a:rPr kumimoji="0" lang="en-US" altLang="en-US" sz="1800" b="0"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x</a:t>
            </a:r>
            <a:r>
              <a:rPr kumimoji="0" lang="en-US"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After </a:t>
            </a:r>
            <a:r>
              <a:rPr kumimoji="0" lang="en-US" altLang="en-US" sz="1800" b="0"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p</a:t>
            </a:r>
            <a:r>
              <a:rPr kumimoji="0" lang="en-US"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collisions, it has drifted 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Distance </a:t>
            </a:r>
            <a:r>
              <a:rPr kumimoji="0" lang="en-US" altLang="en-US" sz="1800" b="0"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s = </a:t>
            </a:r>
            <a:r>
              <a:rPr kumimoji="0" lang="en-US"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sym typeface="SymbolPS" pitchFamily="18" charset="2"/>
              </a:rPr>
              <a:t></a:t>
            </a:r>
            <a:r>
              <a:rPr kumimoji="0" lang="en-US" altLang="en-US" sz="1800" b="0"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sym typeface="SymbolPS" pitchFamily="18" charset="2"/>
              </a:rPr>
              <a:t>x</a:t>
            </a:r>
            <a:r>
              <a:rPr kumimoji="0" lang="en-US"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sym typeface="SymbolPS" pitchFamily="18" charset="2"/>
              </a:rPr>
              <a:t>.</a:t>
            </a:r>
          </a:p>
        </p:txBody>
      </p:sp>
      <p:sp>
        <p:nvSpPr>
          <p:cNvPr id="171012" name="Footer Placeholder 3"/>
          <p:cNvSpPr>
            <a:spLocks noGrp="1"/>
          </p:cNvSpPr>
          <p:nvPr>
            <p:ph type="ftr" sz="quarter" idx="11"/>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S.O. Kasap (© McGraw-Hill Education, 2018)</a:t>
            </a:r>
          </a:p>
        </p:txBody>
      </p:sp>
      <p:pic>
        <p:nvPicPr>
          <p:cNvPr id="171013" name="Content Placeholder 2"/>
          <p:cNvPicPr>
            <a:picLocks noGrp="1" noChangeAspect="1"/>
          </p:cNvPicPr>
          <p:nvPr>
            <p:ph/>
          </p:nvPr>
        </p:nvPicPr>
        <p:blipFill>
          <a:blip r:embed="rId2">
            <a:extLst>
              <a:ext uri="{28A0092B-C50C-407E-A947-70E740481C1C}">
                <a14:useLocalDpi xmlns:a14="http://schemas.microsoft.com/office/drawing/2010/main"/>
              </a:ext>
            </a:extLst>
          </a:blip>
          <a:srcRect/>
          <a:stretch>
            <a:fillRect/>
          </a:stretch>
        </p:blipFill>
        <p:spPr bwMode="auto">
          <a:xfrm>
            <a:off x="971550" y="692150"/>
            <a:ext cx="6480175" cy="4030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4" name="TextBox 2"/>
          <p:cNvSpPr txBox="1">
            <a:spLocks noChangeArrowheads="1"/>
          </p:cNvSpPr>
          <p:nvPr/>
        </p:nvSpPr>
        <p:spPr bwMode="auto">
          <a:xfrm>
            <a:off x="1547813" y="115888"/>
            <a:ext cx="5832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C00000"/>
                </a:solidFill>
                <a:effectLst/>
                <a:uLnTx/>
                <a:uFillTx/>
                <a:latin typeface="Arial" panose="020B0604020202020204" pitchFamily="34" charset="0"/>
                <a:ea typeface="+mn-ea"/>
                <a:cs typeface="+mn-cs"/>
              </a:rPr>
              <a:t>Drift of one electron in a field</a:t>
            </a:r>
          </a:p>
        </p:txBody>
      </p:sp>
    </p:spTree>
    <p:extLst>
      <p:ext uri="{BB962C8B-B14F-4D97-AF65-F5344CB8AC3E}">
        <p14:creationId xmlns:p14="http://schemas.microsoft.com/office/powerpoint/2010/main" val="1793205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3"/>
          <p:cNvSpPr>
            <a:spLocks noGrp="1"/>
          </p:cNvSpPr>
          <p:nvPr>
            <p:ph type="sldNum" sz="quarter" idx="10"/>
          </p:nvPr>
        </p:nvSpPr>
        <p:spPr>
          <a:xfrm>
            <a:off x="123825" y="6229350"/>
            <a:ext cx="9144000" cy="323850"/>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latin typeface="Arial Unicode MS" panose="020B0604020202020204" pitchFamily="34" charset="-128"/>
              </a:rPr>
              <a:t>Fig 2.8</a:t>
            </a:r>
          </a:p>
        </p:txBody>
      </p:sp>
      <p:pic>
        <p:nvPicPr>
          <p:cNvPr id="181251"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0" y="306388"/>
            <a:ext cx="5295900" cy="484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252" name="Text Box 8"/>
          <p:cNvSpPr txBox="1">
            <a:spLocks noChangeArrowheads="1"/>
          </p:cNvSpPr>
          <p:nvPr/>
        </p:nvSpPr>
        <p:spPr bwMode="auto">
          <a:xfrm>
            <a:off x="482600" y="5124450"/>
            <a:ext cx="847725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0" smtClean="0">
                <a:solidFill>
                  <a:srgbClr val="000000"/>
                </a:solidFill>
                <a:latin typeface="Times New Roman" panose="02020603050405020304" pitchFamily="18" charset="0"/>
              </a:rPr>
              <a:t>The resistivity of copper from lowest to highest temperatures (near melting temperature, 1358 K) on a log-log plot. Above about 100 K,</a:t>
            </a:r>
            <a:r>
              <a:rPr lang="en-US" altLang="en-US" sz="1600" b="0" smtClean="0">
                <a:solidFill>
                  <a:srgbClr val="000000"/>
                </a:solidFill>
              </a:rPr>
              <a:t> </a:t>
            </a:r>
            <a:r>
              <a:rPr lang="en-US" altLang="en-US" sz="1600" b="0" i="1" smtClean="0">
                <a:solidFill>
                  <a:srgbClr val="000000"/>
                </a:solidFill>
                <a:sym typeface="SymbolPS" pitchFamily="18" charset="2"/>
              </a:rPr>
              <a:t></a:t>
            </a:r>
            <a:r>
              <a:rPr lang="en-US" altLang="en-US" sz="1600" b="0" smtClean="0">
                <a:solidFill>
                  <a:srgbClr val="000000"/>
                </a:solidFill>
              </a:rPr>
              <a:t> </a:t>
            </a:r>
            <a:r>
              <a:rPr lang="en-US" altLang="en-US" sz="1600" b="0" smtClean="0">
                <a:solidFill>
                  <a:srgbClr val="000000"/>
                </a:solidFill>
                <a:sym typeface="SymbolPS" pitchFamily="18" charset="2"/>
              </a:rPr>
              <a:t></a:t>
            </a:r>
            <a:r>
              <a:rPr lang="en-US" altLang="en-US" sz="1600" b="0" smtClean="0">
                <a:solidFill>
                  <a:srgbClr val="000000"/>
                </a:solidFill>
              </a:rPr>
              <a:t> </a:t>
            </a:r>
            <a:r>
              <a:rPr lang="en-US" altLang="en-US" sz="1600" b="0" i="1" smtClean="0">
                <a:solidFill>
                  <a:srgbClr val="000000"/>
                </a:solidFill>
                <a:latin typeface="Times New Roman" panose="02020603050405020304" pitchFamily="18" charset="0"/>
              </a:rPr>
              <a:t>T</a:t>
            </a:r>
            <a:r>
              <a:rPr lang="en-US" altLang="en-US" sz="1600" b="0" smtClean="0">
                <a:solidFill>
                  <a:srgbClr val="000000"/>
                </a:solidFill>
                <a:latin typeface="Times New Roman" panose="02020603050405020304" pitchFamily="18" charset="0"/>
              </a:rPr>
              <a:t>, whereas at low temperatures,</a:t>
            </a:r>
            <a:r>
              <a:rPr lang="en-US" altLang="en-US" sz="1600" b="0" smtClean="0">
                <a:solidFill>
                  <a:srgbClr val="000000"/>
                </a:solidFill>
              </a:rPr>
              <a:t> </a:t>
            </a:r>
            <a:r>
              <a:rPr lang="en-US" altLang="en-US" sz="1600" b="0" i="1" smtClean="0">
                <a:solidFill>
                  <a:srgbClr val="000000"/>
                </a:solidFill>
                <a:sym typeface="SymbolPS" pitchFamily="18" charset="2"/>
              </a:rPr>
              <a:t></a:t>
            </a:r>
            <a:r>
              <a:rPr lang="en-US" altLang="en-US" sz="1600" b="0" i="1" smtClean="0">
                <a:solidFill>
                  <a:srgbClr val="000000"/>
                </a:solidFill>
              </a:rPr>
              <a:t> </a:t>
            </a:r>
            <a:r>
              <a:rPr lang="en-US" altLang="en-US" sz="1600" b="0" smtClean="0">
                <a:solidFill>
                  <a:srgbClr val="000000"/>
                </a:solidFill>
                <a:sym typeface="SymbolPS" pitchFamily="18" charset="2"/>
              </a:rPr>
              <a:t></a:t>
            </a:r>
            <a:r>
              <a:rPr lang="en-US" altLang="en-US" sz="1600" b="0" i="1" smtClean="0">
                <a:solidFill>
                  <a:srgbClr val="000000"/>
                </a:solidFill>
                <a:latin typeface="Times New Roman" panose="02020603050405020304" pitchFamily="18" charset="0"/>
              </a:rPr>
              <a:t>T </a:t>
            </a:r>
            <a:r>
              <a:rPr lang="en-US" altLang="en-US" sz="1600" b="0" i="1" baseline="30000" smtClean="0">
                <a:solidFill>
                  <a:srgbClr val="000000"/>
                </a:solidFill>
                <a:latin typeface="Times New Roman" panose="02020603050405020304" pitchFamily="18" charset="0"/>
              </a:rPr>
              <a:t>5</a:t>
            </a:r>
            <a:r>
              <a:rPr lang="en-US" altLang="en-US" sz="1600" b="0" smtClean="0">
                <a:solidFill>
                  <a:srgbClr val="000000"/>
                </a:solidFill>
              </a:rPr>
              <a:t> </a:t>
            </a:r>
            <a:r>
              <a:rPr lang="en-US" altLang="en-US" sz="1600" b="0" smtClean="0">
                <a:solidFill>
                  <a:srgbClr val="000000"/>
                </a:solidFill>
                <a:latin typeface="Times New Roman" panose="02020603050405020304" pitchFamily="18" charset="0"/>
              </a:rPr>
              <a:t>and at the lowest temperatures </a:t>
            </a:r>
            <a:r>
              <a:rPr lang="en-US" altLang="en-US" sz="1600" b="0" i="1" smtClean="0">
                <a:solidFill>
                  <a:srgbClr val="000000"/>
                </a:solidFill>
                <a:latin typeface="Times New Roman" panose="02020603050405020304" pitchFamily="18" charset="0"/>
                <a:sym typeface="SymbolPS" pitchFamily="18" charset="2"/>
              </a:rPr>
              <a:t></a:t>
            </a:r>
            <a:r>
              <a:rPr lang="en-US" altLang="en-US" sz="1600" b="0" smtClean="0">
                <a:solidFill>
                  <a:srgbClr val="000000"/>
                </a:solidFill>
                <a:latin typeface="Times New Roman" panose="02020603050405020304" pitchFamily="18" charset="0"/>
              </a:rPr>
              <a:t> approaches the residual resistivity</a:t>
            </a:r>
            <a:r>
              <a:rPr lang="en-US" altLang="en-US" sz="1600" b="0" smtClean="0">
                <a:solidFill>
                  <a:srgbClr val="000000"/>
                </a:solidFill>
              </a:rPr>
              <a:t> </a:t>
            </a:r>
            <a:r>
              <a:rPr lang="en-US" altLang="en-US" sz="1600" b="0" i="1" smtClean="0">
                <a:solidFill>
                  <a:srgbClr val="000000"/>
                </a:solidFill>
                <a:sym typeface="SymbolPS" pitchFamily="18" charset="2"/>
              </a:rPr>
              <a:t></a:t>
            </a:r>
            <a:r>
              <a:rPr lang="en-US" altLang="en-US" sz="1600" b="0" i="1" baseline="-25000" smtClean="0">
                <a:solidFill>
                  <a:srgbClr val="000000"/>
                </a:solidFill>
                <a:latin typeface="Times New Roman" panose="02020603050405020304" pitchFamily="18" charset="0"/>
              </a:rPr>
              <a:t>R</a:t>
            </a:r>
            <a:r>
              <a:rPr lang="en-US" altLang="en-US" sz="1600" b="0" smtClean="0">
                <a:solidFill>
                  <a:srgbClr val="000000"/>
                </a:solidFill>
              </a:rPr>
              <a:t>. </a:t>
            </a:r>
            <a:r>
              <a:rPr lang="en-US" altLang="en-US" sz="1600" b="0" smtClean="0">
                <a:solidFill>
                  <a:srgbClr val="000000"/>
                </a:solidFill>
                <a:latin typeface="Times New Roman" panose="02020603050405020304" pitchFamily="18" charset="0"/>
              </a:rPr>
              <a:t>The inset shows the</a:t>
            </a:r>
            <a:r>
              <a:rPr lang="en-US" altLang="en-US" sz="1600" b="0" smtClean="0">
                <a:solidFill>
                  <a:srgbClr val="000000"/>
                </a:solidFill>
              </a:rPr>
              <a:t> </a:t>
            </a:r>
            <a:r>
              <a:rPr lang="en-US" altLang="en-US" sz="1600" b="0" i="1" smtClean="0">
                <a:solidFill>
                  <a:srgbClr val="000000"/>
                </a:solidFill>
                <a:sym typeface="SymbolPS" pitchFamily="18" charset="2"/>
              </a:rPr>
              <a:t></a:t>
            </a:r>
            <a:r>
              <a:rPr lang="en-US" altLang="en-US" sz="1600" b="0" smtClean="0">
                <a:solidFill>
                  <a:srgbClr val="000000"/>
                </a:solidFill>
              </a:rPr>
              <a:t>  </a:t>
            </a:r>
            <a:r>
              <a:rPr lang="en-US" altLang="en-US" sz="1600" b="0" smtClean="0">
                <a:solidFill>
                  <a:srgbClr val="000000"/>
                </a:solidFill>
                <a:latin typeface="Times New Roman" panose="02020603050405020304" pitchFamily="18" charset="0"/>
              </a:rPr>
              <a:t>vs.</a:t>
            </a:r>
            <a:r>
              <a:rPr lang="en-US" altLang="en-US" sz="1600" b="0" smtClean="0">
                <a:solidFill>
                  <a:srgbClr val="000000"/>
                </a:solidFill>
              </a:rPr>
              <a:t> </a:t>
            </a:r>
            <a:r>
              <a:rPr lang="en-US" altLang="en-US" sz="1600" b="0" i="1" smtClean="0">
                <a:solidFill>
                  <a:srgbClr val="000000"/>
                </a:solidFill>
                <a:latin typeface="Times New Roman" panose="02020603050405020304" pitchFamily="18" charset="0"/>
              </a:rPr>
              <a:t>T</a:t>
            </a:r>
            <a:r>
              <a:rPr lang="en-US" altLang="en-US" sz="1600" b="0" smtClean="0">
                <a:solidFill>
                  <a:srgbClr val="000000"/>
                </a:solidFill>
              </a:rPr>
              <a:t> </a:t>
            </a:r>
            <a:r>
              <a:rPr lang="en-US" altLang="en-US" sz="1600" b="0" smtClean="0">
                <a:solidFill>
                  <a:srgbClr val="000000"/>
                </a:solidFill>
                <a:latin typeface="Times New Roman" panose="02020603050405020304" pitchFamily="18" charset="0"/>
              </a:rPr>
              <a:t>behavior below 100 K on a linear plot</a:t>
            </a:r>
            <a:r>
              <a:rPr lang="en-US" altLang="en-US" sz="1600" b="0" smtClean="0">
                <a:solidFill>
                  <a:srgbClr val="000000"/>
                </a:solidFill>
              </a:rPr>
              <a:t> </a:t>
            </a:r>
            <a:r>
              <a:rPr lang="en-US" altLang="en-US" sz="1600" b="0" smtClean="0">
                <a:solidFill>
                  <a:srgbClr val="000000"/>
                </a:solidFill>
                <a:latin typeface="Times New Roman" panose="02020603050405020304" pitchFamily="18" charset="0"/>
              </a:rPr>
              <a:t>(</a:t>
            </a:r>
            <a:r>
              <a:rPr lang="en-US" altLang="en-US" sz="1600" b="0" i="1" smtClean="0">
                <a:solidFill>
                  <a:srgbClr val="000000"/>
                </a:solidFill>
                <a:sym typeface="SymbolPS" pitchFamily="18" charset="2"/>
              </a:rPr>
              <a:t></a:t>
            </a:r>
            <a:r>
              <a:rPr lang="en-US" altLang="en-US" sz="1600" b="0" i="1" baseline="-25000" smtClean="0">
                <a:solidFill>
                  <a:srgbClr val="000000"/>
                </a:solidFill>
                <a:latin typeface="Times New Roman" panose="02020603050405020304" pitchFamily="18" charset="0"/>
              </a:rPr>
              <a:t>R</a:t>
            </a:r>
            <a:r>
              <a:rPr lang="en-US" altLang="en-US" sz="1600" b="0" smtClean="0">
                <a:solidFill>
                  <a:srgbClr val="000000"/>
                </a:solidFill>
              </a:rPr>
              <a:t> </a:t>
            </a:r>
            <a:r>
              <a:rPr lang="en-US" altLang="en-US" sz="1600" b="0" smtClean="0">
                <a:solidFill>
                  <a:srgbClr val="000000"/>
                </a:solidFill>
                <a:latin typeface="Times New Roman" panose="02020603050405020304" pitchFamily="18" charset="0"/>
              </a:rPr>
              <a:t>is too small on this scale).</a:t>
            </a:r>
          </a:p>
        </p:txBody>
      </p:sp>
      <p:sp>
        <p:nvSpPr>
          <p:cNvPr id="181253" name="Footer Placeholder 3"/>
          <p:cNvSpPr>
            <a:spLocks noGrp="1"/>
          </p:cNvSpPr>
          <p:nvPr>
            <p:ph type="ftr" sz="quarter" idx="11"/>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latin typeface="Arial Unicode MS" panose="020B0604020202020204" pitchFamily="34" charset="-128"/>
              </a:rPr>
              <a:t>From</a:t>
            </a:r>
            <a:r>
              <a:rPr lang="en-US" altLang="en-US" i="1" smtClean="0">
                <a:solidFill>
                  <a:srgbClr val="000000"/>
                </a:solidFill>
                <a:latin typeface="Arial Unicode MS" panose="020B0604020202020204" pitchFamily="34" charset="-128"/>
              </a:rPr>
              <a:t> Principles of Electronic Materials and Devices, Fourth Edition</a:t>
            </a:r>
            <a:r>
              <a:rPr lang="en-US" altLang="en-US" smtClean="0">
                <a:solidFill>
                  <a:srgbClr val="000000"/>
                </a:solidFill>
                <a:latin typeface="Arial Unicode MS" panose="020B0604020202020204" pitchFamily="34" charset="-128"/>
              </a:rPr>
              <a:t>, S.O. Kasap (© McGraw-Hill Education, 2018)</a:t>
            </a:r>
          </a:p>
        </p:txBody>
      </p:sp>
      <p:sp>
        <p:nvSpPr>
          <p:cNvPr id="181254" name="TextBox 6"/>
          <p:cNvSpPr txBox="1">
            <a:spLocks noChangeArrowheads="1"/>
          </p:cNvSpPr>
          <p:nvPr/>
        </p:nvSpPr>
        <p:spPr bwMode="auto">
          <a:xfrm>
            <a:off x="3028950" y="85725"/>
            <a:ext cx="3400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mtClean="0">
                <a:solidFill>
                  <a:srgbClr val="C00000"/>
                </a:solidFill>
              </a:rPr>
              <a:t>Resistivity vs Temperature</a:t>
            </a:r>
          </a:p>
        </p:txBody>
      </p:sp>
    </p:spTree>
    <p:extLst>
      <p:ext uri="{BB962C8B-B14F-4D97-AF65-F5344CB8AC3E}">
        <p14:creationId xmlns:p14="http://schemas.microsoft.com/office/powerpoint/2010/main" val="23349934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Footer Placeholder 3"/>
          <p:cNvSpPr>
            <a:spLocks noGrp="1"/>
          </p:cNvSpPr>
          <p:nvPr>
            <p:ph type="ftr" sz="quarter" idx="10"/>
          </p:nvPr>
        </p:nvSpPr>
        <p:spPr>
          <a:xfrm>
            <a:off x="0" y="6537325"/>
            <a:ext cx="8820150" cy="320675"/>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solidFill>
                  <a:schemeClr val="bg1"/>
                </a:solidFill>
                <a:latin typeface="Arial Unicode MS" panose="020B0604020202020204" pitchFamily="34" charset="-128"/>
              </a:rPr>
              <a:t>From</a:t>
            </a:r>
            <a:r>
              <a:rPr lang="en-US" altLang="en-US" b="0" i="1" smtClean="0">
                <a:solidFill>
                  <a:schemeClr val="bg1"/>
                </a:solidFill>
                <a:latin typeface="Arial Unicode MS" panose="020B0604020202020204" pitchFamily="34" charset="-128"/>
              </a:rPr>
              <a:t> Principles of Electronic Materials and Devices, Fourth Edition</a:t>
            </a:r>
            <a:r>
              <a:rPr lang="en-US" altLang="en-US" b="0" smtClean="0">
                <a:solidFill>
                  <a:schemeClr val="bg1"/>
                </a:solidFill>
                <a:latin typeface="Arial Unicode MS" panose="020B0604020202020204" pitchFamily="34" charset="-128"/>
              </a:rPr>
              <a:t>, S.O. Kasap (© McGraw-Hill Education, 2018)</a:t>
            </a:r>
          </a:p>
        </p:txBody>
      </p:sp>
      <p:pic>
        <p:nvPicPr>
          <p:cNvPr id="16896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51050" y="115888"/>
            <a:ext cx="469582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Rectangle 2"/>
          <p:cNvSpPr>
            <a:spLocks noChangeArrowheads="1"/>
          </p:cNvSpPr>
          <p:nvPr/>
        </p:nvSpPr>
        <p:spPr bwMode="auto">
          <a:xfrm>
            <a:off x="2124075" y="58054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a:solidFill>
                  <a:schemeClr val="bg1"/>
                </a:solidFill>
              </a:rPr>
              <a:t>ISBN-13: 978-0078028182 </a:t>
            </a:r>
          </a:p>
          <a:p>
            <a:pPr algn="ctr" eaLnBrk="1" hangingPunct="1"/>
            <a:r>
              <a:rPr lang="en-US" altLang="en-US">
                <a:solidFill>
                  <a:schemeClr val="bg1"/>
                </a:solidFill>
              </a:rPr>
              <a:t>ISBN-10: 0078028183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bwMode="auto">
          <a:xfrm>
            <a:off x="468313" y="152400"/>
            <a:ext cx="8280400" cy="755650"/>
          </a:xfr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1800" b="1" smtClean="0">
                <a:solidFill>
                  <a:srgbClr val="C00000"/>
                </a:solidFill>
                <a:latin typeface="Times New Roman" panose="02020603050405020304" pitchFamily="18" charset="0"/>
              </a:rPr>
              <a:t>Temperature Coefficient of Resistivity Depends on the Reference Temperature</a:t>
            </a:r>
          </a:p>
        </p:txBody>
      </p:sp>
      <p:graphicFrame>
        <p:nvGraphicFramePr>
          <p:cNvPr id="178179" name="Object 4"/>
          <p:cNvGraphicFramePr>
            <a:graphicFrameLocks noChangeAspect="1"/>
          </p:cNvGraphicFramePr>
          <p:nvPr/>
        </p:nvGraphicFramePr>
        <p:xfrm>
          <a:off x="1890713" y="3140075"/>
          <a:ext cx="5076825" cy="1133475"/>
        </p:xfrm>
        <a:graphic>
          <a:graphicData uri="http://schemas.openxmlformats.org/presentationml/2006/ole">
            <mc:AlternateContent xmlns:mc="http://schemas.openxmlformats.org/markup-compatibility/2006">
              <mc:Choice xmlns:v="urn:schemas-microsoft-com:vml" Requires="v">
                <p:oleObj spid="_x0000_s323604" name="Equation" r:id="rId3" imgW="2273300" imgH="508000" progId="Equation.3">
                  <p:embed/>
                </p:oleObj>
              </mc:Choice>
              <mc:Fallback>
                <p:oleObj name="Equation" r:id="rId3" imgW="2273300" imgH="508000" progId="Equation.3">
                  <p:embed/>
                  <p:pic>
                    <p:nvPicPr>
                      <p:cNvPr id="178179"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713" y="3140075"/>
                        <a:ext cx="5076825" cy="113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3" name="Straight Arrow Connector 2"/>
          <p:cNvCxnSpPr/>
          <p:nvPr/>
        </p:nvCxnSpPr>
        <p:spPr>
          <a:xfrm>
            <a:off x="5364163" y="2997200"/>
            <a:ext cx="144462" cy="28733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78181" name="TextBox 3"/>
          <p:cNvSpPr txBox="1">
            <a:spLocks noChangeArrowheads="1"/>
          </p:cNvSpPr>
          <p:nvPr/>
        </p:nvSpPr>
        <p:spPr bwMode="auto">
          <a:xfrm>
            <a:off x="3203575" y="2420938"/>
            <a:ext cx="2447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Use </a:t>
            </a:r>
            <a:r>
              <a:rPr kumimoji="0" lang="en-US" altLang="en-US" sz="1800" b="0" i="1" u="none" strike="noStrike" kern="1200" cap="none" spc="0" normalizeH="0" baseline="0" noProof="0" smtClean="0">
                <a:ln>
                  <a:noFill/>
                </a:ln>
                <a:solidFill>
                  <a:srgbClr val="0000FF"/>
                </a:solidFill>
                <a:effectLst/>
                <a:uLnTx/>
                <a:uFillTx/>
                <a:latin typeface="Arial" panose="020B0604020202020204" pitchFamily="34" charset="0"/>
                <a:ea typeface="+mn-ea"/>
                <a:cs typeface="+mn-cs"/>
                <a:sym typeface="Symbol" panose="05050102010706020507" pitchFamily="18" charset="2"/>
              </a:rPr>
              <a:t></a:t>
            </a:r>
            <a:r>
              <a:rPr kumimoji="0" lang="en-US" altLang="en-US" sz="18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 at 293 K in CRC Handbook</a:t>
            </a:r>
          </a:p>
        </p:txBody>
      </p:sp>
      <p:sp>
        <p:nvSpPr>
          <p:cNvPr id="178182" name="TextBox 13"/>
          <p:cNvSpPr txBox="1">
            <a:spLocks noChangeArrowheads="1"/>
          </p:cNvSpPr>
          <p:nvPr/>
        </p:nvSpPr>
        <p:spPr bwMode="auto">
          <a:xfrm>
            <a:off x="3492500" y="4292600"/>
            <a:ext cx="244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Use 293 K</a:t>
            </a:r>
          </a:p>
        </p:txBody>
      </p:sp>
      <p:cxnSp>
        <p:nvCxnSpPr>
          <p:cNvPr id="15" name="Straight Arrow Connector 14"/>
          <p:cNvCxnSpPr/>
          <p:nvPr/>
        </p:nvCxnSpPr>
        <p:spPr>
          <a:xfrm flipV="1">
            <a:off x="5508625" y="4076700"/>
            <a:ext cx="71438" cy="21590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156325" y="4076700"/>
            <a:ext cx="144463" cy="21590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78185" name="TextBox 18"/>
          <p:cNvSpPr txBox="1">
            <a:spLocks noChangeArrowheads="1"/>
          </p:cNvSpPr>
          <p:nvPr/>
        </p:nvSpPr>
        <p:spPr bwMode="auto">
          <a:xfrm>
            <a:off x="5940425" y="4292600"/>
            <a:ext cx="244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Use 273 K</a:t>
            </a:r>
          </a:p>
        </p:txBody>
      </p:sp>
      <p:cxnSp>
        <p:nvCxnSpPr>
          <p:cNvPr id="20" name="Straight Arrow Connector 19"/>
          <p:cNvCxnSpPr/>
          <p:nvPr/>
        </p:nvCxnSpPr>
        <p:spPr>
          <a:xfrm flipH="1">
            <a:off x="6516688" y="2997200"/>
            <a:ext cx="71437" cy="360363"/>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78187" name="TextBox 24"/>
          <p:cNvSpPr txBox="1">
            <a:spLocks noChangeArrowheads="1"/>
          </p:cNvSpPr>
          <p:nvPr/>
        </p:nvSpPr>
        <p:spPr bwMode="auto">
          <a:xfrm>
            <a:off x="6011863" y="2420938"/>
            <a:ext cx="2520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Use </a:t>
            </a:r>
            <a:r>
              <a:rPr kumimoji="0" lang="en-US" altLang="en-US" sz="1800" b="0" i="1" u="none" strike="noStrike" kern="1200" cap="none" spc="0" normalizeH="0" baseline="0" noProof="0" smtClean="0">
                <a:ln>
                  <a:noFill/>
                </a:ln>
                <a:solidFill>
                  <a:srgbClr val="0000FF"/>
                </a:solidFill>
                <a:effectLst/>
                <a:uLnTx/>
                <a:uFillTx/>
                <a:latin typeface="Arial" panose="020B0604020202020204" pitchFamily="34" charset="0"/>
                <a:ea typeface="+mn-ea"/>
                <a:cs typeface="+mn-cs"/>
                <a:sym typeface="Symbol" panose="05050102010706020507" pitchFamily="18" charset="2"/>
              </a:rPr>
              <a:t></a:t>
            </a:r>
            <a:r>
              <a:rPr kumimoji="0" lang="en-US" altLang="en-US" sz="18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 at 273 K in CRC Handbook</a:t>
            </a:r>
          </a:p>
        </p:txBody>
      </p:sp>
      <p:graphicFrame>
        <p:nvGraphicFramePr>
          <p:cNvPr id="178188" name="Object 4"/>
          <p:cNvGraphicFramePr>
            <a:graphicFrameLocks noChangeAspect="1"/>
          </p:cNvGraphicFramePr>
          <p:nvPr/>
        </p:nvGraphicFramePr>
        <p:xfrm>
          <a:off x="1547813" y="5084763"/>
          <a:ext cx="6607175" cy="1133475"/>
        </p:xfrm>
        <a:graphic>
          <a:graphicData uri="http://schemas.openxmlformats.org/presentationml/2006/ole">
            <mc:AlternateContent xmlns:mc="http://schemas.openxmlformats.org/markup-compatibility/2006">
              <mc:Choice xmlns:v="urn:schemas-microsoft-com:vml" Requires="v">
                <p:oleObj spid="_x0000_s323605" name="Equation" r:id="rId5" imgW="2959100" imgH="508000" progId="Equation.3">
                  <p:embed/>
                </p:oleObj>
              </mc:Choice>
              <mc:Fallback>
                <p:oleObj name="Equation" r:id="rId5" imgW="2959100" imgH="508000" progId="Equation.3">
                  <p:embed/>
                  <p:pic>
                    <p:nvPicPr>
                      <p:cNvPr id="17818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5084763"/>
                        <a:ext cx="6607175" cy="113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8189" name="Object 4"/>
          <p:cNvGraphicFramePr>
            <a:graphicFrameLocks noChangeAspect="1"/>
          </p:cNvGraphicFramePr>
          <p:nvPr/>
        </p:nvGraphicFramePr>
        <p:xfrm>
          <a:off x="3563938" y="620713"/>
          <a:ext cx="2438400" cy="1049337"/>
        </p:xfrm>
        <a:graphic>
          <a:graphicData uri="http://schemas.openxmlformats.org/presentationml/2006/ole">
            <mc:AlternateContent xmlns:mc="http://schemas.openxmlformats.org/markup-compatibility/2006">
              <mc:Choice xmlns:v="urn:schemas-microsoft-com:vml" Requires="v">
                <p:oleObj spid="_x0000_s323606" name="Equation" r:id="rId7" imgW="1091726" imgH="469696" progId="Equation.3">
                  <p:embed/>
                </p:oleObj>
              </mc:Choice>
              <mc:Fallback>
                <p:oleObj name="Equation" r:id="rId7" imgW="1091726" imgH="469696" progId="Equation.3">
                  <p:embed/>
                  <p:pic>
                    <p:nvPicPr>
                      <p:cNvPr id="178189"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3938" y="620713"/>
                        <a:ext cx="2438400" cy="1049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28" name="Straight Arrow Connector 27"/>
          <p:cNvCxnSpPr/>
          <p:nvPr/>
        </p:nvCxnSpPr>
        <p:spPr>
          <a:xfrm flipV="1">
            <a:off x="5148263" y="1557338"/>
            <a:ext cx="0" cy="287337"/>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78191" name="TextBox 30"/>
          <p:cNvSpPr txBox="1">
            <a:spLocks noChangeArrowheads="1"/>
          </p:cNvSpPr>
          <p:nvPr/>
        </p:nvSpPr>
        <p:spPr bwMode="auto">
          <a:xfrm>
            <a:off x="3779838" y="1773238"/>
            <a:ext cx="2447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Gradient at </a:t>
            </a:r>
            <a:r>
              <a:rPr kumimoji="0" lang="en-US" altLang="en-US" sz="1800" b="0" i="1"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T</a:t>
            </a:r>
            <a:r>
              <a:rPr kumimoji="0" lang="en-US" altLang="en-US" sz="18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 = </a:t>
            </a:r>
            <a:r>
              <a:rPr kumimoji="0" lang="en-US" altLang="en-US" sz="1800" b="0" i="1"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T</a:t>
            </a:r>
            <a:r>
              <a:rPr kumimoji="0" lang="en-US" altLang="en-US" sz="1800" b="0" i="0" u="none" strike="noStrike" kern="1200" cap="none" spc="0" normalizeH="0" baseline="-25000" noProof="0" smtClean="0">
                <a:ln>
                  <a:noFill/>
                </a:ln>
                <a:solidFill>
                  <a:srgbClr val="0000FF"/>
                </a:solidFill>
                <a:effectLst/>
                <a:uLnTx/>
                <a:uFillTx/>
                <a:latin typeface="Arial" panose="020B0604020202020204" pitchFamily="34" charset="0"/>
                <a:ea typeface="+mn-ea"/>
                <a:cs typeface="+mn-cs"/>
              </a:rPr>
              <a:t>0</a:t>
            </a:r>
          </a:p>
        </p:txBody>
      </p:sp>
      <p:sp>
        <p:nvSpPr>
          <p:cNvPr id="21" name="Rectangle 20"/>
          <p:cNvSpPr/>
          <p:nvPr/>
        </p:nvSpPr>
        <p:spPr>
          <a:xfrm>
            <a:off x="4716463" y="549275"/>
            <a:ext cx="792162" cy="1079500"/>
          </a:xfrm>
          <a:prstGeom prst="rect">
            <a:avLst/>
          </a:prstGeom>
          <a:solidFill>
            <a:srgbClr val="0070C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5" name="Straight Arrow Connector 34"/>
          <p:cNvCxnSpPr/>
          <p:nvPr/>
        </p:nvCxnSpPr>
        <p:spPr>
          <a:xfrm flipV="1">
            <a:off x="3492500" y="1484313"/>
            <a:ext cx="792163" cy="3603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8194" name="TextBox 36"/>
          <p:cNvSpPr txBox="1">
            <a:spLocks noChangeArrowheads="1"/>
          </p:cNvSpPr>
          <p:nvPr/>
        </p:nvSpPr>
        <p:spPr bwMode="auto">
          <a:xfrm>
            <a:off x="1979613" y="1700213"/>
            <a:ext cx="158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smtClean="0">
                <a:ln>
                  <a:noFill/>
                </a:ln>
                <a:solidFill>
                  <a:srgbClr val="C00000"/>
                </a:solidFill>
                <a:effectLst/>
                <a:uLnTx/>
                <a:uFillTx/>
                <a:latin typeface="Arial" panose="020B0604020202020204" pitchFamily="34" charset="0"/>
                <a:ea typeface="+mn-ea"/>
                <a:cs typeface="+mn-cs"/>
                <a:sym typeface="Symbol" panose="05050102010706020507" pitchFamily="18" charset="2"/>
              </a:rPr>
              <a:t></a:t>
            </a:r>
            <a:r>
              <a:rPr kumimoji="0" lang="en-US" altLang="en-US" sz="1800" b="0" i="0" u="none" strike="noStrike" kern="1200" cap="none" spc="0" normalizeH="0" baseline="0" noProof="0" smtClean="0">
                <a:ln>
                  <a:noFill/>
                </a:ln>
                <a:solidFill>
                  <a:srgbClr val="C00000"/>
                </a:solidFill>
                <a:effectLst/>
                <a:uLnTx/>
                <a:uFillTx/>
                <a:latin typeface="Arial" panose="020B0604020202020204" pitchFamily="34" charset="0"/>
                <a:ea typeface="+mn-ea"/>
                <a:cs typeface="+mn-cs"/>
              </a:rPr>
              <a:t> at </a:t>
            </a:r>
            <a:r>
              <a:rPr kumimoji="0" lang="en-US" altLang="en-US" sz="1800" b="0" i="1" u="none" strike="noStrike" kern="1200" cap="none" spc="0" normalizeH="0" baseline="0" noProof="0" smtClean="0">
                <a:ln>
                  <a:noFill/>
                </a:ln>
                <a:solidFill>
                  <a:srgbClr val="C00000"/>
                </a:solidFill>
                <a:effectLst/>
                <a:uLnTx/>
                <a:uFillTx/>
                <a:latin typeface="Arial" panose="020B0604020202020204" pitchFamily="34" charset="0"/>
                <a:ea typeface="+mn-ea"/>
                <a:cs typeface="+mn-cs"/>
              </a:rPr>
              <a:t>T</a:t>
            </a:r>
            <a:r>
              <a:rPr kumimoji="0" lang="en-US" altLang="en-US" sz="1800" b="0" i="0" u="none" strike="noStrike" kern="1200" cap="none" spc="0" normalizeH="0" baseline="0" noProof="0" smtClean="0">
                <a:ln>
                  <a:noFill/>
                </a:ln>
                <a:solidFill>
                  <a:srgbClr val="C00000"/>
                </a:solidFill>
                <a:effectLst/>
                <a:uLnTx/>
                <a:uFillTx/>
                <a:latin typeface="Arial" panose="020B0604020202020204" pitchFamily="34" charset="0"/>
                <a:ea typeface="+mn-ea"/>
                <a:cs typeface="+mn-cs"/>
              </a:rPr>
              <a:t> = </a:t>
            </a:r>
            <a:r>
              <a:rPr kumimoji="0" lang="en-US" altLang="en-US" sz="1800" b="0" i="1" u="none" strike="noStrike" kern="1200" cap="none" spc="0" normalizeH="0" baseline="0" noProof="0" smtClean="0">
                <a:ln>
                  <a:noFill/>
                </a:ln>
                <a:solidFill>
                  <a:srgbClr val="C00000"/>
                </a:solidFill>
                <a:effectLst/>
                <a:uLnTx/>
                <a:uFillTx/>
                <a:latin typeface="Arial" panose="020B0604020202020204" pitchFamily="34" charset="0"/>
                <a:ea typeface="+mn-ea"/>
                <a:cs typeface="+mn-cs"/>
              </a:rPr>
              <a:t>T</a:t>
            </a:r>
            <a:r>
              <a:rPr kumimoji="0" lang="en-US" altLang="en-US" sz="1800" b="0" i="0" u="none" strike="noStrike" kern="1200" cap="none" spc="0" normalizeH="0" baseline="-25000" noProof="0" smtClean="0">
                <a:ln>
                  <a:noFill/>
                </a:ln>
                <a:solidFill>
                  <a:srgbClr val="C00000"/>
                </a:solidFill>
                <a:effectLst/>
                <a:uLnTx/>
                <a:uFillTx/>
                <a:latin typeface="Arial" panose="020B0604020202020204" pitchFamily="34" charset="0"/>
                <a:ea typeface="+mn-ea"/>
                <a:cs typeface="+mn-cs"/>
              </a:rPr>
              <a:t>0</a:t>
            </a:r>
          </a:p>
        </p:txBody>
      </p:sp>
      <p:sp>
        <p:nvSpPr>
          <p:cNvPr id="38" name="Rectangle 37"/>
          <p:cNvSpPr/>
          <p:nvPr/>
        </p:nvSpPr>
        <p:spPr>
          <a:xfrm>
            <a:off x="4284663" y="1196975"/>
            <a:ext cx="431800" cy="503238"/>
          </a:xfrm>
          <a:prstGeom prst="rect">
            <a:avLst/>
          </a:prstGeom>
          <a:solidFill>
            <a:srgbClr val="FF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8196"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S.O. Kasap (© McGraw-Hill Education, 2018)</a:t>
            </a:r>
          </a:p>
        </p:txBody>
      </p:sp>
    </p:spTree>
    <p:extLst>
      <p:ext uri="{BB962C8B-B14F-4D97-AF65-F5344CB8AC3E}">
        <p14:creationId xmlns:p14="http://schemas.microsoft.com/office/powerpoint/2010/main" val="1517007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Box 50"/>
          <p:cNvSpPr txBox="1">
            <a:spLocks noChangeArrowheads="1"/>
          </p:cNvSpPr>
          <p:nvPr/>
        </p:nvSpPr>
        <p:spPr bwMode="auto">
          <a:xfrm>
            <a:off x="354013" y="3533775"/>
            <a:ext cx="82169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 commercial strain gauge by Micro- Measurements (Vishay Precision Group). This gauge has a maximum strain range of ±5%. The overall resistance of the gauge is 350 </a:t>
            </a:r>
            <a:r>
              <a:rPr kumimoji="0" lang="en-US" altLang="en-US" sz="1600" b="0" i="0" u="none" strike="noStrike" kern="1200" cap="none" spc="0" normalizeH="0" baseline="0" noProof="0" smtClean="0">
                <a:ln>
                  <a:noFill/>
                </a:ln>
                <a:solidFill>
                  <a:srgbClr val="000000"/>
                </a:solidFill>
                <a:effectLst/>
                <a:uLnTx/>
                <a:uFillTx/>
                <a:latin typeface="Symbol" panose="05050102010706020507" pitchFamily="18" charset="2"/>
                <a:ea typeface="+mn-ea"/>
                <a:cs typeface="+mn-cs"/>
              </a:rPr>
              <a:t>W</a:t>
            </a:r>
            <a:r>
              <a:rPr kumimoji="0" lang="en-US" altLang="en-US" sz="16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  The gauge wire is a constantan alloy with a small thermal coefficient of resistance. The gauge wires are embedded in a polyimide polymer flexible substrate. The external solder pads are copper coated. Its useful temperature range is –75</a:t>
            </a:r>
            <a:r>
              <a:rPr kumimoji="0" lang="en-US" altLang="en-US" sz="16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sym typeface="Symbol" panose="05050102010706020507" pitchFamily="18" charset="2"/>
              </a:rPr>
              <a:t> </a:t>
            </a:r>
            <a:r>
              <a:rPr kumimoji="0" lang="en-US" altLang="en-US" sz="16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C to +175 </a:t>
            </a:r>
            <a:r>
              <a:rPr kumimoji="0" lang="en-US" altLang="en-US" sz="16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sym typeface="Symbol" panose="05050102010706020507" pitchFamily="18" charset="2"/>
              </a:rPr>
              <a:t></a:t>
            </a:r>
            <a:r>
              <a:rPr kumimoji="0" lang="en-US" altLang="en-US" sz="16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C. (Photo by S. Kasap)</a:t>
            </a:r>
          </a:p>
        </p:txBody>
      </p:sp>
      <p:sp>
        <p:nvSpPr>
          <p:cNvPr id="191491" name="Title 1"/>
          <p:cNvSpPr txBox="1">
            <a:spLocks/>
          </p:cNvSpPr>
          <p:nvPr/>
        </p:nvSpPr>
        <p:spPr bwMode="auto">
          <a:xfrm>
            <a:off x="684213" y="188913"/>
            <a:ext cx="78867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0" marR="0" lvl="0" indent="0" algn="ctr" defTabSz="685800" rtl="0" eaLnBrk="1" fontAlgn="base" latinLnBrk="0" hangingPunct="1">
              <a:lnSpc>
                <a:spcPct val="90000"/>
              </a:lnSpc>
              <a:spcBef>
                <a:spcPct val="0"/>
              </a:spcBef>
              <a:spcAft>
                <a:spcPct val="0"/>
              </a:spcAft>
              <a:buClrTx/>
              <a:buSzTx/>
              <a:buFontTx/>
              <a:buNone/>
              <a:tabLst/>
              <a:defRPr/>
            </a:pPr>
            <a:r>
              <a:rPr kumimoji="0" lang="en-US" altLang="en-US" sz="45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Strain Gauges</a:t>
            </a:r>
          </a:p>
        </p:txBody>
      </p:sp>
      <p:pic>
        <p:nvPicPr>
          <p:cNvPr id="19149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0" y="1412875"/>
            <a:ext cx="8061325"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3" name="Footer Placeholder 3"/>
          <p:cNvSpPr>
            <a:spLocks noGrp="1"/>
          </p:cNvSpPr>
          <p:nvPr>
            <p:ph type="ftr" sz="quarter" idx="11"/>
          </p:nvPr>
        </p:nvSpPr>
        <p:spPr bwMode="auto">
          <a:xfrm>
            <a:off x="0" y="6535738"/>
            <a:ext cx="8820150"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t>From</a:t>
            </a:r>
            <a:r>
              <a:rPr kumimoji="0" lang="en-US" altLang="en-US" sz="1000" b="0" i="1"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t> Principles of Electronic Materials and Devices, Fourth Edition</a:t>
            </a:r>
            <a:r>
              <a:rPr kumimoji="0" lang="en-US" altLang="en-US" sz="10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t>, S.O. Kasap (© McGraw-Hill Education, 2018)</a:t>
            </a:r>
          </a:p>
        </p:txBody>
      </p:sp>
    </p:spTree>
    <p:extLst>
      <p:ext uri="{BB962C8B-B14F-4D97-AF65-F5344CB8AC3E}">
        <p14:creationId xmlns:p14="http://schemas.microsoft.com/office/powerpoint/2010/main" val="14972028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3"/>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latin typeface="Arial Unicode MS" panose="020B0604020202020204" pitchFamily="34" charset="-128"/>
              </a:rPr>
              <a:t>Fig 2.27</a:t>
            </a:r>
          </a:p>
        </p:txBody>
      </p:sp>
      <p:sp>
        <p:nvSpPr>
          <p:cNvPr id="226307" name="Rectangle 11"/>
          <p:cNvSpPr>
            <a:spLocks noChangeArrowheads="1"/>
          </p:cNvSpPr>
          <p:nvPr/>
        </p:nvSpPr>
        <p:spPr bwMode="auto">
          <a:xfrm>
            <a:off x="641350" y="4806950"/>
            <a:ext cx="78486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0" smtClean="0">
                <a:solidFill>
                  <a:srgbClr val="000000"/>
                </a:solidFill>
                <a:latin typeface="Times New Roman" panose="02020603050405020304" pitchFamily="18" charset="0"/>
              </a:rPr>
              <a:t>Hall effect for ambipolar conduction as in a semiconductor where there</a:t>
            </a:r>
          </a:p>
          <a:p>
            <a:pPr algn="ctr" eaLnBrk="1" hangingPunct="1"/>
            <a:r>
              <a:rPr lang="en-US" altLang="en-US" sz="1600" b="0" smtClean="0">
                <a:solidFill>
                  <a:srgbClr val="000000"/>
                </a:solidFill>
                <a:latin typeface="Times New Roman" panose="02020603050405020304" pitchFamily="18" charset="0"/>
              </a:rPr>
              <a:t>are both electrons and holes. The magnetic field </a:t>
            </a:r>
            <a:r>
              <a:rPr lang="en-US" altLang="en-US" sz="1600" b="0" i="1" smtClean="0">
                <a:solidFill>
                  <a:srgbClr val="000000"/>
                </a:solidFill>
                <a:latin typeface="Times New Roman" panose="02020603050405020304" pitchFamily="18" charset="0"/>
              </a:rPr>
              <a:t>B</a:t>
            </a:r>
            <a:r>
              <a:rPr lang="en-US" altLang="en-US" sz="1600" b="0" i="1" baseline="-25000" smtClean="0">
                <a:solidFill>
                  <a:srgbClr val="000000"/>
                </a:solidFill>
                <a:latin typeface="Times New Roman" panose="02020603050405020304" pitchFamily="18" charset="0"/>
              </a:rPr>
              <a:t>z</a:t>
            </a:r>
            <a:r>
              <a:rPr lang="en-US" altLang="en-US" sz="1600" b="0" i="1" smtClean="0">
                <a:solidFill>
                  <a:srgbClr val="000000"/>
                </a:solidFill>
                <a:latin typeface="Times New Roman" panose="02020603050405020304" pitchFamily="18" charset="0"/>
              </a:rPr>
              <a:t> </a:t>
            </a:r>
            <a:r>
              <a:rPr lang="en-US" altLang="en-US" sz="1600" b="0" smtClean="0">
                <a:solidFill>
                  <a:srgbClr val="000000"/>
                </a:solidFill>
                <a:latin typeface="Times New Roman" panose="02020603050405020304" pitchFamily="18" charset="0"/>
              </a:rPr>
              <a:t>is out from the plane of the paper. Both electrons and holes are deflected toward the bottom surface of the conductor and consequently the Hall voltage depends on the relative mobilities and concentrations of electrons and holes.</a:t>
            </a:r>
          </a:p>
        </p:txBody>
      </p:sp>
      <p:sp>
        <p:nvSpPr>
          <p:cNvPr id="226308" name="Footer Placeholder 3"/>
          <p:cNvSpPr>
            <a:spLocks noGrp="1"/>
          </p:cNvSpPr>
          <p:nvPr>
            <p:ph type="ftr" sz="quarter" idx="11"/>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latin typeface="Arial Unicode MS" panose="020B0604020202020204" pitchFamily="34" charset="-128"/>
              </a:rPr>
              <a:t>From</a:t>
            </a:r>
            <a:r>
              <a:rPr lang="en-US" altLang="en-US" i="1" smtClean="0">
                <a:solidFill>
                  <a:srgbClr val="000000"/>
                </a:solidFill>
                <a:latin typeface="Arial Unicode MS" panose="020B0604020202020204" pitchFamily="34" charset="-128"/>
              </a:rPr>
              <a:t> Principles of Electronic Materials and Devices, Fourth Edition</a:t>
            </a:r>
            <a:r>
              <a:rPr lang="en-US" altLang="en-US" smtClean="0">
                <a:solidFill>
                  <a:srgbClr val="000000"/>
                </a:solidFill>
                <a:latin typeface="Arial Unicode MS" panose="020B0604020202020204" pitchFamily="34" charset="-128"/>
              </a:rPr>
              <a:t>, S.O. Kasap (© McGraw-Hill Education, 2018)</a:t>
            </a:r>
          </a:p>
        </p:txBody>
      </p:sp>
      <p:sp>
        <p:nvSpPr>
          <p:cNvPr id="226309" name="Rectangle 2"/>
          <p:cNvSpPr txBox="1">
            <a:spLocks noChangeArrowheads="1"/>
          </p:cNvSpPr>
          <p:nvPr/>
        </p:nvSpPr>
        <p:spPr bwMode="auto">
          <a:xfrm>
            <a:off x="198438" y="0"/>
            <a:ext cx="8686800" cy="6429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smtClean="0">
                <a:solidFill>
                  <a:srgbClr val="7030A0"/>
                </a:solidFill>
                <a:latin typeface="Myriad Pro" panose="020B0503030403020204" pitchFamily="34" charset="0"/>
              </a:rPr>
              <a:t>Hall Effect in Semiconductors</a:t>
            </a:r>
          </a:p>
        </p:txBody>
      </p:sp>
      <p:pic>
        <p:nvPicPr>
          <p:cNvPr id="226310"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3375" y="768350"/>
            <a:ext cx="6010275"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299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3"/>
          <p:cNvSpPr>
            <a:spLocks noGrp="1"/>
          </p:cNvSpPr>
          <p:nvPr>
            <p:ph type="sldNum" sz="quarter" idx="10"/>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Fig 2.33</a:t>
            </a:r>
          </a:p>
        </p:txBody>
      </p:sp>
      <p:pic>
        <p:nvPicPr>
          <p:cNvPr id="239619"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025" y="565150"/>
            <a:ext cx="6386513"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620" name="Text Box 6"/>
          <p:cNvSpPr txBox="1">
            <a:spLocks noChangeArrowheads="1"/>
          </p:cNvSpPr>
          <p:nvPr/>
        </p:nvSpPr>
        <p:spPr bwMode="auto">
          <a:xfrm>
            <a:off x="252413" y="4827588"/>
            <a:ext cx="85471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lphaLcParenBoth"/>
              <a:tabLst/>
              <a:defRPr/>
            </a:pP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Grain boundaries cause scattering of the electron and therefore add to the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Resistivity by the Matthiessen’s rule.</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(b) For a very grainy solid, the electron is scattered from grain boundary to grain boundary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and the mean free path is approximately equal to the mean grain diameter.</a:t>
            </a:r>
          </a:p>
        </p:txBody>
      </p:sp>
      <p:sp>
        <p:nvSpPr>
          <p:cNvPr id="239621" name="Footer Placeholder 3"/>
          <p:cNvSpPr>
            <a:spLocks noGrp="1"/>
          </p:cNvSpPr>
          <p:nvPr>
            <p:ph type="ftr" sz="quarter" idx="11"/>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239622" name="Text Box 6"/>
          <p:cNvSpPr txBox="1">
            <a:spLocks noChangeArrowheads="1"/>
          </p:cNvSpPr>
          <p:nvPr/>
        </p:nvSpPr>
        <p:spPr bwMode="auto">
          <a:xfrm>
            <a:off x="2505075" y="150813"/>
            <a:ext cx="39385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C00000"/>
                </a:solidFill>
                <a:effectLst/>
                <a:uLnTx/>
                <a:uFillTx/>
                <a:latin typeface="Times New Roman" panose="02020603050405020304" pitchFamily="18" charset="0"/>
                <a:ea typeface="+mn-ea"/>
                <a:cs typeface="+mn-cs"/>
              </a:rPr>
              <a:t>Resistivity of Thin Films</a:t>
            </a:r>
          </a:p>
        </p:txBody>
      </p:sp>
      <p:pic>
        <p:nvPicPr>
          <p:cNvPr id="23962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8750" y="922338"/>
            <a:ext cx="19621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511925" y="2919413"/>
            <a:ext cx="2130425" cy="186213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ProximaNova-Regular"/>
                <a:ea typeface="+mn-ea"/>
                <a:cs typeface="+mn-cs"/>
              </a:rPr>
              <a:t>TEM (transmission electron microscope) image of an annealed polycrystalline Cu thin film of thickness 41.7 nm, encapsulated in SiO</a:t>
            </a:r>
            <a:r>
              <a:rPr kumimoji="0" lang="en-US" sz="800" b="0" i="0" u="none" strike="noStrike" kern="1200" cap="none" spc="0" normalizeH="0" baseline="0" noProof="0" dirty="0">
                <a:ln>
                  <a:noFill/>
                </a:ln>
                <a:solidFill>
                  <a:srgbClr val="000000"/>
                </a:solidFill>
                <a:effectLst/>
                <a:uLnTx/>
                <a:uFillTx/>
                <a:latin typeface="ProximaNova-Regular"/>
                <a:ea typeface="+mn-ea"/>
                <a:cs typeface="+mn-cs"/>
              </a:rPr>
              <a:t>2</a:t>
            </a:r>
            <a:r>
              <a:rPr kumimoji="0" lang="en-US" sz="1050" b="0" i="0" u="none" strike="noStrike" kern="1200" cap="none" spc="0" normalizeH="0" baseline="0" noProof="0" dirty="0">
                <a:ln>
                  <a:noFill/>
                </a:ln>
                <a:solidFill>
                  <a:srgbClr val="000000"/>
                </a:solidFill>
                <a:effectLst/>
                <a:uLnTx/>
                <a:uFillTx/>
                <a:latin typeface="ProximaNova-Regular"/>
                <a:ea typeface="+mn-ea"/>
                <a:cs typeface="+mn-cs"/>
              </a:rPr>
              <a:t>. The films structure is composed of grains with an average size 87.7 nm. The resistivity of this film is 30 </a:t>
            </a:r>
            <a:r>
              <a:rPr kumimoji="0" lang="en-US" sz="1050" b="0" i="0" u="none" strike="noStrike" kern="1200" cap="none" spc="0" normalizeH="0" baseline="0" noProof="0" dirty="0" err="1">
                <a:ln>
                  <a:noFill/>
                </a:ln>
                <a:solidFill>
                  <a:srgbClr val="000000"/>
                </a:solidFill>
                <a:effectLst/>
                <a:uLnTx/>
                <a:uFillTx/>
                <a:latin typeface="ProximaNova-Regular"/>
                <a:ea typeface="+mn-ea"/>
                <a:cs typeface="+mn-cs"/>
              </a:rPr>
              <a:t>n</a:t>
            </a:r>
            <a:r>
              <a:rPr kumimoji="0" lang="en-US" sz="1050" b="0" i="0" u="none" strike="noStrike" kern="1200" cap="none" spc="0" normalizeH="0" baseline="0" noProof="0" dirty="0" err="1">
                <a:ln>
                  <a:noFill/>
                </a:ln>
                <a:solidFill>
                  <a:srgbClr val="000000"/>
                </a:solidFill>
                <a:effectLst/>
                <a:uLnTx/>
                <a:uFillTx/>
                <a:latin typeface="STIXMathJax_Main-Regular"/>
                <a:ea typeface="+mn-ea"/>
                <a:cs typeface="+mn-cs"/>
              </a:rPr>
              <a:t>Ω</a:t>
            </a:r>
            <a:r>
              <a:rPr kumimoji="0" lang="en-US" sz="1050" b="0" i="0" u="none" strike="noStrike" kern="1200" cap="none" spc="0" normalizeH="0" baseline="0" noProof="0" dirty="0">
                <a:ln>
                  <a:noFill/>
                </a:ln>
                <a:solidFill>
                  <a:srgbClr val="000000"/>
                </a:solidFill>
                <a:effectLst/>
                <a:uLnTx/>
                <a:uFillTx/>
                <a:latin typeface="STIXMathJax_Main-Regular"/>
                <a:ea typeface="+mn-ea"/>
                <a:cs typeface="+mn-cs"/>
              </a:rPr>
              <a:t> </a:t>
            </a:r>
            <a:r>
              <a:rPr kumimoji="0" lang="en-US" sz="1050" b="0" i="0" u="none" strike="noStrike" kern="1200" cap="none" spc="0" normalizeH="0" baseline="0" noProof="0" dirty="0">
                <a:ln>
                  <a:noFill/>
                </a:ln>
                <a:solidFill>
                  <a:srgbClr val="000000"/>
                </a:solidFill>
                <a:effectLst/>
                <a:uLnTx/>
                <a:uFillTx/>
                <a:latin typeface="ProximaNova-Regular"/>
                <a:ea typeface="+mn-ea"/>
                <a:cs typeface="+mn-cs"/>
              </a:rPr>
              <a:t>m, higher than the bulk resistivity of Cu (17 </a:t>
            </a:r>
            <a:r>
              <a:rPr kumimoji="0" lang="en-US" sz="1050" b="0" i="0" u="none" strike="noStrike" kern="1200" cap="none" spc="0" normalizeH="0" baseline="0" noProof="0" dirty="0" err="1">
                <a:ln>
                  <a:noFill/>
                </a:ln>
                <a:solidFill>
                  <a:srgbClr val="000000"/>
                </a:solidFill>
                <a:effectLst/>
                <a:uLnTx/>
                <a:uFillTx/>
                <a:latin typeface="ProximaNova-Regular"/>
                <a:ea typeface="+mn-ea"/>
                <a:cs typeface="+mn-cs"/>
              </a:rPr>
              <a:t>n</a:t>
            </a:r>
            <a:r>
              <a:rPr kumimoji="0" lang="en-US" sz="1050" b="0" i="0" u="none" strike="noStrike" kern="1200" cap="none" spc="0" normalizeH="0" baseline="0" noProof="0" dirty="0" err="1">
                <a:ln>
                  <a:noFill/>
                </a:ln>
                <a:solidFill>
                  <a:srgbClr val="000000"/>
                </a:solidFill>
                <a:effectLst/>
                <a:uLnTx/>
                <a:uFillTx/>
                <a:latin typeface="STIXMathJax_Main-Regular"/>
                <a:ea typeface="+mn-ea"/>
                <a:cs typeface="+mn-cs"/>
              </a:rPr>
              <a:t>Ω</a:t>
            </a:r>
            <a:r>
              <a:rPr kumimoji="0" lang="en-US" sz="1050" b="0" i="0" u="none" strike="noStrike" kern="1200" cap="none" spc="0" normalizeH="0" baseline="0" noProof="0" dirty="0">
                <a:ln>
                  <a:noFill/>
                </a:ln>
                <a:solidFill>
                  <a:srgbClr val="000000"/>
                </a:solidFill>
                <a:effectLst/>
                <a:uLnTx/>
                <a:uFillTx/>
                <a:latin typeface="STIXMathJax_Main-Regular"/>
                <a:ea typeface="+mn-ea"/>
                <a:cs typeface="+mn-cs"/>
              </a:rPr>
              <a:t> </a:t>
            </a:r>
            <a:r>
              <a:rPr kumimoji="0" lang="en-US" sz="1050" b="0" i="0" u="none" strike="noStrike" kern="1200" cap="none" spc="0" normalizeH="0" baseline="0" noProof="0" dirty="0">
                <a:ln>
                  <a:noFill/>
                </a:ln>
                <a:solidFill>
                  <a:srgbClr val="000000"/>
                </a:solidFill>
                <a:effectLst/>
                <a:uLnTx/>
                <a:uFillTx/>
                <a:latin typeface="ProximaNova-Regular"/>
                <a:ea typeface="+mn-ea"/>
                <a:cs typeface="+mn-cs"/>
              </a:rPr>
              <a:t>m). </a:t>
            </a:r>
            <a:r>
              <a:rPr kumimoji="0" lang="en-US" sz="1000" b="0" i="0" u="none" strike="noStrike" kern="1200" cap="none" spc="0" normalizeH="0" baseline="0" noProof="0" dirty="0">
                <a:ln>
                  <a:noFill/>
                </a:ln>
                <a:solidFill>
                  <a:srgbClr val="000000"/>
                </a:solidFill>
                <a:effectLst/>
                <a:uLnTx/>
                <a:uFillTx/>
                <a:latin typeface="ProximaNova-Regular"/>
                <a:ea typeface="+mn-ea"/>
                <a:cs typeface="+mn-cs"/>
              </a:rPr>
              <a:t>Courtesy of </a:t>
            </a:r>
            <a:r>
              <a:rPr kumimoji="0" lang="en-US" sz="1000" b="0" i="0" u="none" strike="noStrike" kern="1200" cap="none" spc="0" normalizeH="0" baseline="0" noProof="0" dirty="0" err="1">
                <a:ln>
                  <a:noFill/>
                </a:ln>
                <a:solidFill>
                  <a:srgbClr val="000000"/>
                </a:solidFill>
                <a:effectLst/>
                <a:uLnTx/>
                <a:uFillTx/>
                <a:latin typeface="ProximaNova-Regular"/>
                <a:ea typeface="+mn-ea"/>
                <a:cs typeface="+mn-cs"/>
              </a:rPr>
              <a:t>Tik</a:t>
            </a:r>
            <a:r>
              <a:rPr kumimoji="0" lang="en-US" sz="1000" b="0" i="0" u="none" strike="noStrike" kern="1200" cap="none" spc="0" normalizeH="0" baseline="0" noProof="0" dirty="0">
                <a:ln>
                  <a:noFill/>
                </a:ln>
                <a:solidFill>
                  <a:srgbClr val="000000"/>
                </a:solidFill>
                <a:effectLst/>
                <a:uLnTx/>
                <a:uFillTx/>
                <a:latin typeface="ProximaNova-Regular"/>
                <a:ea typeface="+mn-ea"/>
                <a:cs typeface="+mn-cs"/>
              </a:rPr>
              <a:t> Sun and Bo Yao.</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23953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40" name="Text Box 5"/>
          <p:cNvSpPr txBox="1">
            <a:spLocks noChangeArrowheads="1"/>
          </p:cNvSpPr>
          <p:nvPr/>
        </p:nvSpPr>
        <p:spPr bwMode="auto">
          <a:xfrm>
            <a:off x="5029200" y="571500"/>
            <a:ext cx="3657600"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X-ray image of an American one-cent coin captured using an x-ray a-Se HARP camera. The first image at the top left is obtained under extremely low exposure and the subsequent images are obtained with increasing exposure of approximately one order of magnitude between each image. The slight attenuation of the X-ray photons by Lincoln provides the image. The image sequence clearly shows the discrete nature of x-rays, and hence their description in terms of photons</a:t>
            </a:r>
            <a:r>
              <a:rPr kumimoji="0" lang="en-US"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SOURCE</a:t>
            </a: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Brian J. M. </a:t>
            </a:r>
            <a:r>
              <a:rPr kumimoji="0" lang="en-US" alt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Lui</a:t>
            </a: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 C. Hunt, A. </a:t>
            </a:r>
            <a:r>
              <a:rPr kumimoji="0" lang="en-US" alt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Reznik</a:t>
            </a: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K. </a:t>
            </a:r>
            <a:r>
              <a:rPr kumimoji="0" lang="en-US" alt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Tanioka</a:t>
            </a: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J. A. Rowlands, “X-ray imaging with amorphous selenium: Pulse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height measurements of avalanche gain fluctuations”, Medical Physics, 33, 3183-3192 (2006); Figure 3. </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2341" name="Text Box 6"/>
          <p:cNvSpPr txBox="1">
            <a:spLocks noChangeArrowheads="1"/>
          </p:cNvSpPr>
          <p:nvPr/>
        </p:nvSpPr>
        <p:spPr bwMode="auto">
          <a:xfrm>
            <a:off x="381000" y="0"/>
            <a:ext cx="45085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X-rays are photons</a:t>
            </a:r>
          </a:p>
        </p:txBody>
      </p:sp>
      <p:sp>
        <p:nvSpPr>
          <p:cNvPr id="142342" name="Text Box 12"/>
          <p:cNvSpPr txBox="1">
            <a:spLocks noChangeArrowheads="1"/>
          </p:cNvSpPr>
          <p:nvPr/>
        </p:nvSpPr>
        <p:spPr bwMode="auto">
          <a:xfrm>
            <a:off x="6384925" y="-9493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S.O. Kasap (© McGraw-Hill Education, 2018)</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r="44213"/>
          <a:stretch/>
        </p:blipFill>
        <p:spPr>
          <a:xfrm>
            <a:off x="287812" y="635000"/>
            <a:ext cx="4652488" cy="5491167"/>
          </a:xfrm>
          <a:prstGeom prst="rect">
            <a:avLst/>
          </a:prstGeom>
        </p:spPr>
      </p:pic>
    </p:spTree>
    <p:extLst>
      <p:ext uri="{BB962C8B-B14F-4D97-AF65-F5344CB8AC3E}">
        <p14:creationId xmlns:p14="http://schemas.microsoft.com/office/powerpoint/2010/main" val="39243558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10" name="Slide Number Placeholder 1"/>
          <p:cNvSpPr txBox="1">
            <a:spLocks/>
          </p:cNvSpPr>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Arial Unicode MS" panose="020B0604020202020204" pitchFamily="34" charset="-128"/>
                <a:ea typeface="+mn-ea"/>
                <a:cs typeface="+mn-cs"/>
              </a:rPr>
              <a:t>Fig 3.13</a:t>
            </a:r>
            <a:endParaRPr kumimoji="0" lang="en-US" altLang="en-US" sz="14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9190" y="927100"/>
            <a:ext cx="2439502" cy="242570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0333" y="927100"/>
            <a:ext cx="1953968" cy="2438400"/>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8097" y="914400"/>
            <a:ext cx="2466819" cy="2463800"/>
          </a:xfrm>
          <a:prstGeom prst="rect">
            <a:avLst/>
          </a:prstGeom>
        </p:spPr>
      </p:pic>
      <p:sp>
        <p:nvSpPr>
          <p:cNvPr id="12" name="Rectangle 11"/>
          <p:cNvSpPr/>
          <p:nvPr/>
        </p:nvSpPr>
        <p:spPr>
          <a:xfrm>
            <a:off x="965200" y="3609013"/>
            <a:ext cx="7112000" cy="230832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Left: Circular bright rings make up the diffraction </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pattern obtained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when an electron beam is passed through </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 thin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polycrystalline aluminum sheet. The pattern </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results from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wave behavior of the electrons; the waves </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are diffracted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by the Al crystals. </a:t>
            </a:r>
            <a:endPar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Center and Right</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 magnet brought </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to the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screen bends </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the electron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paths and distorts the </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diffraction pattern</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The magnet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would have no effect if </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the pattern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was due </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to X-rays</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which are </a:t>
            </a:r>
            <a:r>
              <a:rPr kumimoji="0" lang="en-US"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electromagnetic waves</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Courtesy of Farley </a:t>
            </a:r>
            <a:r>
              <a:rPr kumimoji="0" lang="en-US" sz="1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Chicilo</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Rectangle 2"/>
          <p:cNvSpPr txBox="1">
            <a:spLocks noChangeArrowheads="1"/>
          </p:cNvSpPr>
          <p:nvPr/>
        </p:nvSpPr>
        <p:spPr bwMode="auto">
          <a:xfrm>
            <a:off x="228600" y="88900"/>
            <a:ext cx="8521700" cy="558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mj-ea"/>
                <a:cs typeface="+mj-cs"/>
              </a:rPr>
              <a:t>Diffraction of Electrons</a:t>
            </a:r>
            <a:endPar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mj-cs"/>
            </a:endParaRPr>
          </a:p>
        </p:txBody>
      </p:sp>
    </p:spTree>
    <p:extLst>
      <p:ext uri="{BB962C8B-B14F-4D97-AF65-F5344CB8AC3E}">
        <p14:creationId xmlns:p14="http://schemas.microsoft.com/office/powerpoint/2010/main" val="4273152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000000"/>
                </a:solidFill>
                <a:latin typeface="Arial Unicode MS" panose="020B0604020202020204" pitchFamily="34" charset="-128"/>
              </a:rPr>
              <a:t>From</a:t>
            </a:r>
            <a:r>
              <a:rPr lang="en-US" altLang="en-US" sz="1000" i="1" dirty="0">
                <a:solidFill>
                  <a:srgbClr val="000000"/>
                </a:solidFill>
                <a:latin typeface="Arial Unicode MS" panose="020B0604020202020204" pitchFamily="34" charset="-128"/>
              </a:rPr>
              <a:t> Principles of Electronic Materials and Devices, Fourth Edition</a:t>
            </a:r>
            <a:r>
              <a:rPr lang="en-US" altLang="en-US" sz="1000" dirty="0">
                <a:solidFill>
                  <a:srgbClr val="000000"/>
                </a:solidFill>
                <a:latin typeface="Arial Unicode MS" panose="020B0604020202020204" pitchFamily="34" charset="-128"/>
              </a:rPr>
              <a:t>, S.O. Kasap (© McGraw-Hill Education, 2018)</a:t>
            </a:r>
          </a:p>
        </p:txBody>
      </p:sp>
      <p:sp>
        <p:nvSpPr>
          <p:cNvPr id="6" name="Rectangle 5"/>
          <p:cNvSpPr/>
          <p:nvPr/>
        </p:nvSpPr>
        <p:spPr>
          <a:xfrm>
            <a:off x="634413" y="4357742"/>
            <a:ext cx="7696787" cy="1631216"/>
          </a:xfrm>
          <a:prstGeom prst="rect">
            <a:avLst/>
          </a:prstGeom>
        </p:spPr>
        <p:txBody>
          <a:bodyPr wrap="square">
            <a:spAutoFit/>
          </a:bodyPr>
          <a:lstStyle/>
          <a:p>
            <a:pPr algn="ctr"/>
            <a:r>
              <a:rPr lang="en-US" sz="2000" dirty="0" smtClean="0">
                <a:solidFill>
                  <a:srgbClr val="000000"/>
                </a:solidFill>
                <a:latin typeface="Calibri" panose="020F0502020204030204" pitchFamily="34" charset="0"/>
                <a:cs typeface="Calibri" panose="020F0502020204030204" pitchFamily="34" charset="0"/>
              </a:rPr>
              <a:t>A </a:t>
            </a:r>
            <a:r>
              <a:rPr lang="en-US" sz="2000" dirty="0">
                <a:solidFill>
                  <a:srgbClr val="000000"/>
                </a:solidFill>
                <a:latin typeface="Calibri" panose="020F0502020204030204" pitchFamily="34" charset="0"/>
                <a:cs typeface="Calibri" panose="020F0502020204030204" pitchFamily="34" charset="0"/>
              </a:rPr>
              <a:t>comparison of an actual electron diffraction ring pattern from an Al sample (left) with the </a:t>
            </a:r>
            <a:r>
              <a:rPr lang="en-US" sz="2000" dirty="0" smtClean="0">
                <a:solidFill>
                  <a:srgbClr val="000000"/>
                </a:solidFill>
                <a:latin typeface="Calibri" panose="020F0502020204030204" pitchFamily="34" charset="0"/>
                <a:cs typeface="Calibri" panose="020F0502020204030204" pitchFamily="34" charset="0"/>
              </a:rPr>
              <a:t>diffraction pattern </a:t>
            </a:r>
            <a:r>
              <a:rPr lang="en-US" sz="2000" dirty="0">
                <a:solidFill>
                  <a:srgbClr val="000000"/>
                </a:solidFill>
                <a:latin typeface="Calibri" panose="020F0502020204030204" pitchFamily="34" charset="0"/>
                <a:cs typeface="Calibri" panose="020F0502020204030204" pitchFamily="34" charset="0"/>
              </a:rPr>
              <a:t>that would be obtained from an X-ray beam of </a:t>
            </a:r>
            <a:r>
              <a:rPr lang="en-US" sz="2000" dirty="0" smtClean="0">
                <a:solidFill>
                  <a:srgbClr val="000000"/>
                </a:solidFill>
                <a:latin typeface="Calibri" panose="020F0502020204030204" pitchFamily="34" charset="0"/>
                <a:cs typeface="Calibri" panose="020F0502020204030204" pitchFamily="34" charset="0"/>
              </a:rPr>
              <a:t>wavelength </a:t>
            </a:r>
            <a:r>
              <a:rPr lang="en-US" sz="2000" dirty="0">
                <a:solidFill>
                  <a:srgbClr val="000000"/>
                </a:solidFill>
                <a:latin typeface="Calibri" panose="020F0502020204030204" pitchFamily="34" charset="0"/>
                <a:cs typeface="Calibri" panose="020F0502020204030204" pitchFamily="34" charset="0"/>
              </a:rPr>
              <a:t>0.0357 nm (right). The electron kinetic energy was 10 </a:t>
            </a:r>
            <a:r>
              <a:rPr lang="en-US" sz="2000" dirty="0" err="1">
                <a:solidFill>
                  <a:srgbClr val="000000"/>
                </a:solidFill>
                <a:latin typeface="Calibri" panose="020F0502020204030204" pitchFamily="34" charset="0"/>
                <a:cs typeface="Calibri" panose="020F0502020204030204" pitchFamily="34" charset="0"/>
              </a:rPr>
              <a:t>keV</a:t>
            </a:r>
            <a:r>
              <a:rPr lang="en-US" sz="2000" dirty="0" smtClean="0">
                <a:solidFill>
                  <a:srgbClr val="000000"/>
                </a:solidFill>
                <a:latin typeface="Calibri" panose="020F0502020204030204" pitchFamily="34" charset="0"/>
                <a:cs typeface="Calibri" panose="020F0502020204030204" pitchFamily="34" charset="0"/>
              </a:rPr>
              <a:t>, which corresponds </a:t>
            </a:r>
            <a:r>
              <a:rPr lang="en-US" sz="2000" dirty="0">
                <a:solidFill>
                  <a:srgbClr val="000000"/>
                </a:solidFill>
                <a:latin typeface="Calibri" panose="020F0502020204030204" pitchFamily="34" charset="0"/>
                <a:cs typeface="Calibri" panose="020F0502020204030204" pitchFamily="34" charset="0"/>
              </a:rPr>
              <a:t>to the same wavelength. </a:t>
            </a:r>
            <a:endParaRPr lang="en-US" sz="2000" dirty="0" smtClean="0">
              <a:solidFill>
                <a:srgbClr val="000000"/>
              </a:solidFill>
              <a:latin typeface="Calibri" panose="020F0502020204030204" pitchFamily="34" charset="0"/>
              <a:cs typeface="Calibri" panose="020F0502020204030204" pitchFamily="34" charset="0"/>
            </a:endParaRPr>
          </a:p>
          <a:p>
            <a:pPr algn="ctr"/>
            <a:r>
              <a:rPr lang="en-US" sz="2000" dirty="0" smtClean="0">
                <a:solidFill>
                  <a:srgbClr val="000000"/>
                </a:solidFill>
                <a:latin typeface="Calibri" panose="020F0502020204030204" pitchFamily="34" charset="0"/>
                <a:cs typeface="Calibri" panose="020F0502020204030204" pitchFamily="34" charset="0"/>
              </a:rPr>
              <a:t>(Photo </a:t>
            </a:r>
            <a:r>
              <a:rPr lang="en-US" sz="2000" dirty="0">
                <a:solidFill>
                  <a:srgbClr val="000000"/>
                </a:solidFill>
                <a:latin typeface="Calibri" panose="020F0502020204030204" pitchFamily="34" charset="0"/>
                <a:cs typeface="Calibri" panose="020F0502020204030204" pitchFamily="34" charset="0"/>
              </a:rPr>
              <a:t>by </a:t>
            </a:r>
            <a:r>
              <a:rPr lang="en-US" sz="2000" dirty="0" smtClean="0">
                <a:solidFill>
                  <a:srgbClr val="000000"/>
                </a:solidFill>
                <a:latin typeface="Calibri" panose="020F0502020204030204" pitchFamily="34" charset="0"/>
                <a:cs typeface="Calibri" panose="020F0502020204030204" pitchFamily="34" charset="0"/>
              </a:rPr>
              <a:t>S. Kasap)</a:t>
            </a:r>
            <a:endParaRPr lang="en-US" sz="2000" dirty="0">
              <a:solidFill>
                <a:srgbClr val="000000"/>
              </a:solidFill>
              <a:latin typeface="Calibri" panose="020F0502020204030204" pitchFamily="34" charset="0"/>
              <a:cs typeface="Calibri" panose="020F0502020204030204" pitchFamily="34" charset="0"/>
            </a:endParaRPr>
          </a:p>
        </p:txBody>
      </p:sp>
      <p:sp>
        <p:nvSpPr>
          <p:cNvPr id="9" name="Slide Number Placeholder 1"/>
          <p:cNvSpPr txBox="1">
            <a:spLocks/>
          </p:cNvSpPr>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mn-ea"/>
                <a:cs typeface="+mn-cs"/>
              </a:defRPr>
            </a:lvl9pPr>
          </a:lstStyle>
          <a:p>
            <a:r>
              <a:rPr lang="en-US" altLang="en-US" sz="1400" b="0" dirty="0" smtClean="0">
                <a:solidFill>
                  <a:srgbClr val="000000"/>
                </a:solidFill>
                <a:latin typeface="Arial Unicode MS" panose="020B0604020202020204" pitchFamily="34" charset="-128"/>
              </a:rPr>
              <a:t>Fig 3.14</a:t>
            </a:r>
            <a:endParaRPr lang="en-US" altLang="en-US" sz="1400" b="0" dirty="0">
              <a:solidFill>
                <a:srgbClr val="000000"/>
              </a:solidFill>
              <a:latin typeface="Arial Unicode MS" panose="020B0604020202020204" pitchFamily="34" charset="-128"/>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30088" y="984819"/>
            <a:ext cx="3531311" cy="3058216"/>
          </a:xfrm>
          <a:prstGeom prst="rect">
            <a:avLst/>
          </a:prstGeom>
        </p:spPr>
      </p:pic>
      <p:sp>
        <p:nvSpPr>
          <p:cNvPr id="8" name="Rectangle 2"/>
          <p:cNvSpPr txBox="1">
            <a:spLocks noChangeArrowheads="1"/>
          </p:cNvSpPr>
          <p:nvPr/>
        </p:nvSpPr>
        <p:spPr bwMode="auto">
          <a:xfrm>
            <a:off x="330200" y="88900"/>
            <a:ext cx="8521700" cy="558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r>
              <a:rPr lang="en-US" altLang="en-US" sz="2800" dirty="0" smtClean="0">
                <a:solidFill>
                  <a:srgbClr val="C00000"/>
                </a:solidFill>
                <a:latin typeface="Times New Roman" panose="02020603050405020304" pitchFamily="18" charset="0"/>
              </a:rPr>
              <a:t>Diffraction of Electrons</a:t>
            </a:r>
            <a:endParaRPr lang="en-US" altLang="en-US" sz="2800" dirty="0">
              <a:solidFill>
                <a:srgbClr val="C00000"/>
              </a:solidFill>
              <a:latin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692404"/>
            <a:ext cx="4773068" cy="3257296"/>
          </a:xfrm>
          <a:prstGeom prst="rect">
            <a:avLst/>
          </a:prstGeom>
        </p:spPr>
      </p:pic>
    </p:spTree>
    <p:extLst>
      <p:ext uri="{BB962C8B-B14F-4D97-AF65-F5344CB8AC3E}">
        <p14:creationId xmlns:p14="http://schemas.microsoft.com/office/powerpoint/2010/main" val="8737134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4993" y="1104900"/>
            <a:ext cx="7720013" cy="3714420"/>
          </a:xfrm>
          <a:prstGeom prst="rect">
            <a:avLst/>
          </a:prstGeom>
        </p:spPr>
      </p:pic>
      <p:sp>
        <p:nvSpPr>
          <p:cNvPr id="7" name="TextBox 6"/>
          <p:cNvSpPr txBox="1"/>
          <p:nvPr/>
        </p:nvSpPr>
        <p:spPr>
          <a:xfrm>
            <a:off x="5168900" y="5012585"/>
            <a:ext cx="2988547" cy="2616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Drawing by SK</a:t>
            </a:r>
          </a:p>
        </p:txBody>
      </p:sp>
      <p:sp>
        <p:nvSpPr>
          <p:cNvPr id="5"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6" name="Rectangle 8"/>
          <p:cNvSpPr>
            <a:spLocks noGrp="1" noChangeArrowheads="1"/>
          </p:cNvSpPr>
          <p:nvPr>
            <p:ph type="title"/>
          </p:nvPr>
        </p:nvSpPr>
        <p:spPr bwMode="auto">
          <a:xfrm>
            <a:off x="533400" y="427038"/>
            <a:ext cx="8153400" cy="6524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200" b="1" dirty="0" smtClean="0">
                <a:solidFill>
                  <a:srgbClr val="0070C0"/>
                </a:solidFill>
                <a:latin typeface="Times New Roman" panose="02020603050405020304" pitchFamily="18" charset="0"/>
              </a:rPr>
              <a:t>Wave-Particle Duality</a:t>
            </a:r>
            <a:endParaRPr lang="en-US" altLang="en-US" sz="3200" b="1"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10795923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dirty="0">
                <a:solidFill>
                  <a:srgbClr val="000000"/>
                </a:solidFill>
                <a:latin typeface="Arial Unicode MS" panose="020B0604020202020204" pitchFamily="34" charset="-128"/>
              </a:rPr>
              <a:t>Fig </a:t>
            </a:r>
            <a:r>
              <a:rPr lang="en-US" altLang="en-US" sz="1400" dirty="0" smtClean="0">
                <a:solidFill>
                  <a:srgbClr val="000000"/>
                </a:solidFill>
                <a:latin typeface="Arial Unicode MS" panose="020B0604020202020204" pitchFamily="34" charset="-128"/>
              </a:rPr>
              <a:t>3.33</a:t>
            </a:r>
            <a:endParaRPr lang="en-US" altLang="en-US" sz="1400" dirty="0">
              <a:solidFill>
                <a:srgbClr val="000000"/>
              </a:solidFill>
              <a:latin typeface="Arial Unicode MS" panose="020B0604020202020204" pitchFamily="34" charset="-128"/>
            </a:endParaRPr>
          </a:p>
        </p:txBody>
      </p:sp>
      <p:sp>
        <p:nvSpPr>
          <p:cNvPr id="187397" name="Text Box 9"/>
          <p:cNvSpPr txBox="1">
            <a:spLocks noChangeArrowheads="1"/>
          </p:cNvSpPr>
          <p:nvPr/>
        </p:nvSpPr>
        <p:spPr bwMode="auto">
          <a:xfrm>
            <a:off x="288925" y="5219700"/>
            <a:ext cx="8286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AutoNum type="alphaLcParenBoth"/>
            </a:pPr>
            <a:r>
              <a:rPr lang="en-US" altLang="en-US" sz="1800" b="0">
                <a:solidFill>
                  <a:srgbClr val="000000"/>
                </a:solidFill>
              </a:rPr>
              <a:t>The orbiting electron is equivalent to a current loop that behaves like a bar magnet.</a:t>
            </a:r>
          </a:p>
          <a:p>
            <a:pPr>
              <a:buFontTx/>
              <a:buAutoNum type="alphaLcParenBoth"/>
            </a:pPr>
            <a:r>
              <a:rPr lang="en-US" altLang="en-US" sz="1800" b="0">
                <a:solidFill>
                  <a:srgbClr val="000000"/>
                </a:solidFill>
              </a:rPr>
              <a:t>The spinning electron can be imagined to be equivalent to a current loop as shown. </a:t>
            </a:r>
          </a:p>
          <a:p>
            <a:r>
              <a:rPr lang="en-US" altLang="en-US" sz="1800" b="0">
                <a:solidFill>
                  <a:srgbClr val="000000"/>
                </a:solidFill>
              </a:rPr>
              <a:t>This current loop behaves like a bar magnet, just as in the orbital case.</a:t>
            </a:r>
          </a:p>
        </p:txBody>
      </p:sp>
      <p:sp>
        <p:nvSpPr>
          <p:cNvPr id="6"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000000"/>
                </a:solidFill>
                <a:latin typeface="Arial Unicode MS" panose="020B0604020202020204" pitchFamily="34" charset="-128"/>
              </a:rPr>
              <a:t>From</a:t>
            </a:r>
            <a:r>
              <a:rPr lang="en-US" altLang="en-US" sz="1000" i="1" dirty="0">
                <a:solidFill>
                  <a:srgbClr val="000000"/>
                </a:solidFill>
                <a:latin typeface="Arial Unicode MS" panose="020B0604020202020204" pitchFamily="34" charset="-128"/>
              </a:rPr>
              <a:t> Principles of Electronic Materials and Devices, Fourth Edition</a:t>
            </a:r>
            <a:r>
              <a:rPr lang="en-US" altLang="en-US" sz="1000" dirty="0">
                <a:solidFill>
                  <a:srgbClr val="000000"/>
                </a:solidFill>
                <a:latin typeface="Arial Unicode MS" panose="020B0604020202020204" pitchFamily="34" charset="-128"/>
              </a:rPr>
              <a:t>, S.O. Kasap (© McGraw-Hill Education, 2018)</a:t>
            </a:r>
          </a:p>
        </p:txBody>
      </p:sp>
      <p:sp>
        <p:nvSpPr>
          <p:cNvPr id="3" name="Rectangle 2"/>
          <p:cNvSpPr/>
          <p:nvPr/>
        </p:nvSpPr>
        <p:spPr>
          <a:xfrm>
            <a:off x="1657350" y="0"/>
            <a:ext cx="6686550" cy="707886"/>
          </a:xfrm>
          <a:prstGeom prst="rect">
            <a:avLst/>
          </a:prstGeom>
        </p:spPr>
        <p:txBody>
          <a:bodyPr wrap="square">
            <a:spAutoFit/>
          </a:bodyPr>
          <a:lstStyle/>
          <a:p>
            <a:r>
              <a:rPr lang="en-US" sz="4000" dirty="0">
                <a:solidFill>
                  <a:srgbClr val="DAEDEF">
                    <a:lumMod val="50000"/>
                  </a:srgbClr>
                </a:solidFill>
                <a:latin typeface="STIXMathJax_Main-Bold-SC750"/>
              </a:rPr>
              <a:t>M</a:t>
            </a:r>
            <a:r>
              <a:rPr lang="en-US" sz="2400" dirty="0">
                <a:solidFill>
                  <a:srgbClr val="DAEDEF">
                    <a:lumMod val="50000"/>
                  </a:srgbClr>
                </a:solidFill>
                <a:latin typeface="STIXMathJax_Main-Bold-SC750"/>
              </a:rPr>
              <a:t>agnetic </a:t>
            </a:r>
            <a:r>
              <a:rPr lang="en-US" sz="4000" dirty="0">
                <a:solidFill>
                  <a:srgbClr val="DAEDEF">
                    <a:lumMod val="50000"/>
                  </a:srgbClr>
                </a:solidFill>
                <a:latin typeface="STIXMathJax_Main-Bold-SC750"/>
              </a:rPr>
              <a:t>D</a:t>
            </a:r>
            <a:r>
              <a:rPr lang="en-US" sz="2400" dirty="0">
                <a:solidFill>
                  <a:srgbClr val="DAEDEF">
                    <a:lumMod val="50000"/>
                  </a:srgbClr>
                </a:solidFill>
                <a:latin typeface="STIXMathJax_Main-Bold-SC750"/>
              </a:rPr>
              <a:t>ipole </a:t>
            </a:r>
            <a:r>
              <a:rPr lang="en-US" sz="4000" dirty="0">
                <a:solidFill>
                  <a:srgbClr val="DAEDEF">
                    <a:lumMod val="50000"/>
                  </a:srgbClr>
                </a:solidFill>
                <a:latin typeface="STIXMathJax_Main-Bold-SC750"/>
              </a:rPr>
              <a:t>M</a:t>
            </a:r>
            <a:r>
              <a:rPr lang="en-US" sz="2400" dirty="0">
                <a:solidFill>
                  <a:srgbClr val="DAEDEF">
                    <a:lumMod val="50000"/>
                  </a:srgbClr>
                </a:solidFill>
                <a:latin typeface="STIXMathJax_Main-Bold-SC750"/>
              </a:rPr>
              <a:t>oment of the </a:t>
            </a:r>
            <a:r>
              <a:rPr lang="en-US" sz="4000" dirty="0">
                <a:solidFill>
                  <a:srgbClr val="DAEDEF">
                    <a:lumMod val="50000"/>
                  </a:srgbClr>
                </a:solidFill>
                <a:latin typeface="STIXMathJax_Main-Bold-SC750"/>
              </a:rPr>
              <a:t>E</a:t>
            </a:r>
            <a:r>
              <a:rPr lang="en-US" sz="2400" dirty="0">
                <a:solidFill>
                  <a:srgbClr val="DAEDEF">
                    <a:lumMod val="50000"/>
                  </a:srgbClr>
                </a:solidFill>
                <a:latin typeface="STIXMathJax_Main-Bold-SC750"/>
              </a:rPr>
              <a:t>lectron</a:t>
            </a:r>
            <a:endParaRPr lang="en-US" sz="2400" b="0" dirty="0">
              <a:solidFill>
                <a:srgbClr val="DAEDEF">
                  <a:lumMod val="50000"/>
                </a:srgbClr>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3311" y="817625"/>
            <a:ext cx="7266373" cy="4287775"/>
          </a:xfrm>
          <a:prstGeom prst="rect">
            <a:avLst/>
          </a:prstGeom>
        </p:spPr>
      </p:pic>
    </p:spTree>
    <p:extLst>
      <p:ext uri="{BB962C8B-B14F-4D97-AF65-F5344CB8AC3E}">
        <p14:creationId xmlns:p14="http://schemas.microsoft.com/office/powerpoint/2010/main" val="36254895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491" y="173347"/>
            <a:ext cx="7981950" cy="501650"/>
          </a:xfrm>
        </p:spPr>
        <p:txBody>
          <a:bodyPr/>
          <a:lstStyle/>
          <a:p>
            <a:r>
              <a:rPr lang="en-US" sz="2000" b="1" dirty="0">
                <a:solidFill>
                  <a:srgbClr val="C00000"/>
                </a:solidFill>
              </a:rPr>
              <a:t>Characteristic emission wavelengths from gas discharge tubes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3192" y="645252"/>
            <a:ext cx="1047172" cy="2209419"/>
          </a:xfrm>
          <a:prstGeom prst="rect">
            <a:avLst/>
          </a:prstGeom>
        </p:spPr>
      </p:pic>
      <p:sp>
        <p:nvSpPr>
          <p:cNvPr id="7" name="TextBox 6"/>
          <p:cNvSpPr txBox="1"/>
          <p:nvPr/>
        </p:nvSpPr>
        <p:spPr>
          <a:xfrm>
            <a:off x="3829050" y="2846561"/>
            <a:ext cx="1076325"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Nitrogen gas</a:t>
            </a:r>
          </a:p>
        </p:txBody>
      </p:sp>
      <p:sp>
        <p:nvSpPr>
          <p:cNvPr id="8" name="Rectangle 7"/>
          <p:cNvSpPr/>
          <p:nvPr/>
        </p:nvSpPr>
        <p:spPr>
          <a:xfrm>
            <a:off x="2590799" y="6201413"/>
            <a:ext cx="3648076" cy="33855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McGraw-Hill Education/Mark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Dierker</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60412" y="635346"/>
            <a:ext cx="1072199" cy="2212629"/>
          </a:xfrm>
          <a:prstGeom prst="rect">
            <a:avLst/>
          </a:prstGeom>
        </p:spPr>
      </p:pic>
      <p:sp>
        <p:nvSpPr>
          <p:cNvPr id="10" name="TextBox 9"/>
          <p:cNvSpPr txBox="1"/>
          <p:nvPr/>
        </p:nvSpPr>
        <p:spPr>
          <a:xfrm>
            <a:off x="4958939" y="2842269"/>
            <a:ext cx="116205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Mercury vapor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(blue)</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1135" y="651019"/>
            <a:ext cx="997678" cy="2214498"/>
          </a:xfrm>
          <a:prstGeom prst="rect">
            <a:avLst/>
          </a:prstGeom>
        </p:spPr>
      </p:pic>
      <p:sp>
        <p:nvSpPr>
          <p:cNvPr id="12" name="TextBox 11"/>
          <p:cNvSpPr txBox="1"/>
          <p:nvPr/>
        </p:nvSpPr>
        <p:spPr>
          <a:xfrm>
            <a:off x="2812250" y="2846567"/>
            <a:ext cx="1076325"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D60093"/>
                </a:solidFill>
                <a:effectLst/>
                <a:uLnTx/>
                <a:uFillTx/>
                <a:latin typeface="Calibri" panose="020F0502020204030204" pitchFamily="34" charset="0"/>
                <a:ea typeface="+mn-ea"/>
                <a:cs typeface="Calibri" panose="020F0502020204030204" pitchFamily="34" charset="0"/>
              </a:rPr>
              <a:t>Hydrogen gas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D60093"/>
                </a:solidFill>
                <a:effectLst/>
                <a:uLnTx/>
                <a:uFillTx/>
                <a:latin typeface="Calibri" panose="020F0502020204030204" pitchFamily="34" charset="0"/>
                <a:ea typeface="+mn-ea"/>
                <a:cs typeface="Calibri" panose="020F0502020204030204" pitchFamily="34" charset="0"/>
              </a:rPr>
              <a:t>(magenta)</a:t>
            </a:r>
          </a:p>
        </p:txBody>
      </p:sp>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34020" y="3529168"/>
            <a:ext cx="738919" cy="2224532"/>
          </a:xfrm>
          <a:prstGeom prst="rect">
            <a:avLst/>
          </a:prstGeom>
        </p:spPr>
      </p:pic>
      <p:sp>
        <p:nvSpPr>
          <p:cNvPr id="14" name="TextBox 13"/>
          <p:cNvSpPr txBox="1"/>
          <p:nvPr/>
        </p:nvSpPr>
        <p:spPr>
          <a:xfrm>
            <a:off x="1754810" y="5802598"/>
            <a:ext cx="1076325"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Helium gas</a:t>
            </a:r>
          </a:p>
        </p:txBody>
      </p:sp>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22412" y="3526401"/>
            <a:ext cx="770002" cy="2198725"/>
          </a:xfrm>
          <a:prstGeom prst="rect">
            <a:avLst/>
          </a:prstGeom>
        </p:spPr>
      </p:pic>
      <p:sp>
        <p:nvSpPr>
          <p:cNvPr id="16" name="TextBox 15"/>
          <p:cNvSpPr txBox="1"/>
          <p:nvPr/>
        </p:nvSpPr>
        <p:spPr>
          <a:xfrm>
            <a:off x="5162550" y="5820416"/>
            <a:ext cx="1076325"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66FF"/>
                </a:solidFill>
                <a:effectLst/>
                <a:uLnTx/>
                <a:uFillTx/>
                <a:latin typeface="Calibri" panose="020F0502020204030204" pitchFamily="34" charset="0"/>
                <a:ea typeface="+mn-ea"/>
                <a:cs typeface="Calibri" panose="020F0502020204030204" pitchFamily="34" charset="0"/>
              </a:rPr>
              <a:t>Krypton gas</a:t>
            </a:r>
          </a:p>
        </p:txBody>
      </p:sp>
      <p:pic>
        <p:nvPicPr>
          <p:cNvPr id="17" name="Picture 1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68984" y="3537155"/>
            <a:ext cx="641125" cy="2187970"/>
          </a:xfrm>
          <a:prstGeom prst="rect">
            <a:avLst/>
          </a:prstGeom>
        </p:spPr>
      </p:pic>
      <p:sp>
        <p:nvSpPr>
          <p:cNvPr id="18" name="TextBox 17"/>
          <p:cNvSpPr txBox="1"/>
          <p:nvPr/>
        </p:nvSpPr>
        <p:spPr>
          <a:xfrm>
            <a:off x="6251383" y="5820416"/>
            <a:ext cx="1076325"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C66FF"/>
                </a:solidFill>
                <a:effectLst/>
                <a:uLnTx/>
                <a:uFillTx/>
                <a:latin typeface="Calibri" panose="020F0502020204030204" pitchFamily="34" charset="0"/>
                <a:ea typeface="+mn-ea"/>
                <a:cs typeface="Calibri" panose="020F0502020204030204" pitchFamily="34" charset="0"/>
              </a:rPr>
              <a:t>Xenon gas</a:t>
            </a:r>
          </a:p>
        </p:txBody>
      </p:sp>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58690" y="3532182"/>
            <a:ext cx="926299" cy="2202467"/>
          </a:xfrm>
          <a:prstGeom prst="rect">
            <a:avLst/>
          </a:prstGeom>
        </p:spPr>
      </p:pic>
      <p:sp>
        <p:nvSpPr>
          <p:cNvPr id="20" name="TextBox 19"/>
          <p:cNvSpPr txBox="1"/>
          <p:nvPr/>
        </p:nvSpPr>
        <p:spPr>
          <a:xfrm>
            <a:off x="2859710" y="5800798"/>
            <a:ext cx="1076325"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Neon gas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(red)</a:t>
            </a:r>
          </a:p>
        </p:txBody>
      </p:sp>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52489" y="3554886"/>
            <a:ext cx="892175" cy="2189108"/>
          </a:xfrm>
          <a:prstGeom prst="rect">
            <a:avLst/>
          </a:prstGeom>
        </p:spPr>
      </p:pic>
      <p:sp>
        <p:nvSpPr>
          <p:cNvPr id="22" name="TextBox 21"/>
          <p:cNvSpPr txBox="1"/>
          <p:nvPr/>
        </p:nvSpPr>
        <p:spPr>
          <a:xfrm>
            <a:off x="3964610" y="5789768"/>
            <a:ext cx="1304925"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Argon gas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(violet/lavender)</a:t>
            </a:r>
          </a:p>
        </p:txBody>
      </p:sp>
      <p:sp>
        <p:nvSpPr>
          <p:cNvPr id="23" name="TextBox 22"/>
          <p:cNvSpPr txBox="1"/>
          <p:nvPr/>
        </p:nvSpPr>
        <p:spPr>
          <a:xfrm>
            <a:off x="6448425" y="895350"/>
            <a:ext cx="244792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Note: Emission may appear white due to several wavelengths.</a:t>
            </a:r>
          </a:p>
        </p:txBody>
      </p:sp>
      <p:sp>
        <p:nvSpPr>
          <p:cNvPr id="24"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S.O. Kasap (© McGraw-Hill Education, 2018)</a:t>
            </a:r>
          </a:p>
        </p:txBody>
      </p:sp>
    </p:spTree>
    <p:extLst>
      <p:ext uri="{BB962C8B-B14F-4D97-AF65-F5344CB8AC3E}">
        <p14:creationId xmlns:p14="http://schemas.microsoft.com/office/powerpoint/2010/main" val="492873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Box 1"/>
          <p:cNvSpPr txBox="1">
            <a:spLocks noChangeArrowheads="1"/>
          </p:cNvSpPr>
          <p:nvPr/>
        </p:nvSpPr>
        <p:spPr bwMode="auto">
          <a:xfrm>
            <a:off x="250825" y="2492375"/>
            <a:ext cx="838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just" eaLnBrk="1" hangingPunct="1"/>
            <a:r>
              <a:rPr lang="en-US" altLang="en-US">
                <a:solidFill>
                  <a:srgbClr val="000099"/>
                </a:solidFill>
              </a:rPr>
              <a:t>This Power Point presentation is a copyrighted supplemental material to the textbook </a:t>
            </a:r>
            <a:r>
              <a:rPr lang="en-US" altLang="en-US" i="1">
                <a:solidFill>
                  <a:srgbClr val="000099"/>
                </a:solidFill>
              </a:rPr>
              <a:t>Principles of Electronic Materials and Devices</a:t>
            </a:r>
            <a:r>
              <a:rPr lang="en-US" altLang="en-US">
                <a:solidFill>
                  <a:srgbClr val="000099"/>
                </a:solidFill>
              </a:rPr>
              <a:t>, Fourth Edition, S. O. Kasap, McGraw-Hill Education (USA), ISBN-13: 978-0078028182, ISBN-10: 0078028183 © 2018 McGraw-Hill Education. Permission is given to instructors to use these Power Point slides in their lectures provided that the above book has been adopted as a primary required textbook for the course. Slides may be used in research seminars at research meetings, symposia and conferences provided that the </a:t>
            </a:r>
            <a:r>
              <a:rPr lang="en-US" altLang="en-US" i="1">
                <a:solidFill>
                  <a:srgbClr val="000099"/>
                </a:solidFill>
              </a:rPr>
              <a:t>author, book title, </a:t>
            </a:r>
            <a:r>
              <a:rPr lang="en-US" altLang="en-US">
                <a:solidFill>
                  <a:srgbClr val="000099"/>
                </a:solidFill>
              </a:rPr>
              <a:t>and</a:t>
            </a:r>
            <a:r>
              <a:rPr lang="en-US" altLang="en-US" i="1">
                <a:solidFill>
                  <a:srgbClr val="000099"/>
                </a:solidFill>
              </a:rPr>
              <a:t> copyright information</a:t>
            </a:r>
            <a:r>
              <a:rPr lang="en-US" altLang="en-US">
                <a:solidFill>
                  <a:srgbClr val="000099"/>
                </a:solidFill>
              </a:rPr>
              <a:t> are clearly displayed under each figure. It is unlawful to use the slides for teaching if the textbook is not a required primary book for the course. The slides cannot be distributed in any form whatsoever, especially on the internet, without the written permission of McGraw-Hill Education. </a:t>
            </a:r>
          </a:p>
        </p:txBody>
      </p:sp>
      <p:sp>
        <p:nvSpPr>
          <p:cNvPr id="169987" name="TextBox 2"/>
          <p:cNvSpPr txBox="1">
            <a:spLocks noChangeArrowheads="1"/>
          </p:cNvSpPr>
          <p:nvPr/>
        </p:nvSpPr>
        <p:spPr bwMode="auto">
          <a:xfrm>
            <a:off x="1403350" y="1916113"/>
            <a:ext cx="6143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en-US" altLang="en-US" sz="2400">
                <a:solidFill>
                  <a:srgbClr val="000099"/>
                </a:solidFill>
              </a:rPr>
              <a:t>Copyright Information and Permission Part I</a:t>
            </a:r>
          </a:p>
        </p:txBody>
      </p:sp>
      <p:sp>
        <p:nvSpPr>
          <p:cNvPr id="169988" name="Rectangle 1"/>
          <p:cNvSpPr>
            <a:spLocks noChangeArrowheads="1"/>
          </p:cNvSpPr>
          <p:nvPr/>
        </p:nvSpPr>
        <p:spPr bwMode="auto">
          <a:xfrm>
            <a:off x="323850" y="6092825"/>
            <a:ext cx="8343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a:solidFill>
                  <a:srgbClr val="000099"/>
                </a:solidFill>
              </a:rPr>
              <a:t>Please report typos and errors directly to the author: safa.kasap@yahoo.com</a:t>
            </a:r>
          </a:p>
        </p:txBody>
      </p:sp>
      <p:pic>
        <p:nvPicPr>
          <p:cNvPr id="16998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86100" y="457200"/>
            <a:ext cx="11049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6"/>
          <p:cNvPicPr>
            <a:picLocks noChangeAspect="1"/>
          </p:cNvPicPr>
          <p:nvPr/>
        </p:nvPicPr>
        <p:blipFill>
          <a:blip r:embed="rId3" cstate="screen">
            <a:extLst>
              <a:ext uri="{28A0092B-C50C-407E-A947-70E740481C1C}">
                <a14:useLocalDpi xmlns:a14="http://schemas.microsoft.com/office/drawing/2010/main"/>
              </a:ext>
            </a:extLst>
          </a:blip>
          <a:srcRect l="6862" t="3307" b="4526"/>
          <a:stretch>
            <a:fillRect/>
          </a:stretch>
        </p:blipFill>
        <p:spPr bwMode="auto">
          <a:xfrm>
            <a:off x="4267200" y="457200"/>
            <a:ext cx="137953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9" name="Text Box 6"/>
          <p:cNvSpPr txBox="1">
            <a:spLocks noChangeArrowheads="1"/>
          </p:cNvSpPr>
          <p:nvPr/>
        </p:nvSpPr>
        <p:spPr bwMode="auto">
          <a:xfrm>
            <a:off x="457200" y="5105400"/>
            <a:ext cx="81851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b="0" dirty="0">
                <a:solidFill>
                  <a:srgbClr val="000000"/>
                </a:solidFill>
              </a:rPr>
              <a:t>Energy diagram for the Er</a:t>
            </a:r>
            <a:r>
              <a:rPr lang="en-US" altLang="en-US" sz="1800" b="0" baseline="30000" dirty="0">
                <a:solidFill>
                  <a:srgbClr val="000000"/>
                </a:solidFill>
              </a:rPr>
              <a:t>3+</a:t>
            </a:r>
            <a:r>
              <a:rPr lang="en-US" altLang="en-US" sz="1800" b="0" dirty="0">
                <a:solidFill>
                  <a:srgbClr val="000000"/>
                </a:solidFill>
              </a:rPr>
              <a:t> ion in the glass fiber medium and light amplification by </a:t>
            </a:r>
          </a:p>
          <a:p>
            <a:r>
              <a:rPr lang="en-US" altLang="en-US" sz="1800" b="0" dirty="0">
                <a:solidFill>
                  <a:srgbClr val="000000"/>
                </a:solidFill>
              </a:rPr>
              <a:t>Stimulated emission from E</a:t>
            </a:r>
            <a:r>
              <a:rPr lang="en-US" altLang="en-US" sz="1800" b="0" baseline="-25000" dirty="0">
                <a:solidFill>
                  <a:srgbClr val="000000"/>
                </a:solidFill>
              </a:rPr>
              <a:t>2</a:t>
            </a:r>
            <a:r>
              <a:rPr lang="en-US" altLang="en-US" sz="1800" b="0" dirty="0">
                <a:solidFill>
                  <a:srgbClr val="000000"/>
                </a:solidFill>
              </a:rPr>
              <a:t> to E</a:t>
            </a:r>
            <a:r>
              <a:rPr lang="en-US" altLang="en-US" sz="1800" b="0" baseline="-25000" dirty="0">
                <a:solidFill>
                  <a:srgbClr val="000000"/>
                </a:solidFill>
              </a:rPr>
              <a:t>1</a:t>
            </a:r>
            <a:r>
              <a:rPr lang="en-US" altLang="en-US" sz="1800" b="0" dirty="0">
                <a:solidFill>
                  <a:srgbClr val="000000"/>
                </a:solidFill>
              </a:rPr>
              <a:t>.</a:t>
            </a:r>
          </a:p>
          <a:p>
            <a:r>
              <a:rPr lang="en-US" altLang="en-US" sz="1800" b="0" dirty="0">
                <a:solidFill>
                  <a:srgbClr val="000000"/>
                </a:solidFill>
              </a:rPr>
              <a:t>Dashed arrows indicate </a:t>
            </a:r>
            <a:r>
              <a:rPr lang="en-US" altLang="en-US" sz="1800" b="0" dirty="0" err="1">
                <a:solidFill>
                  <a:srgbClr val="000000"/>
                </a:solidFill>
              </a:rPr>
              <a:t>radiationless</a:t>
            </a:r>
            <a:r>
              <a:rPr lang="en-US" altLang="en-US" sz="1800" b="0" dirty="0">
                <a:solidFill>
                  <a:srgbClr val="000000"/>
                </a:solidFill>
              </a:rPr>
              <a:t> transitions (energy emission by lattice vibrations).</a:t>
            </a:r>
          </a:p>
        </p:txBody>
      </p:sp>
      <p:sp>
        <p:nvSpPr>
          <p:cNvPr id="6"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000000"/>
                </a:solidFill>
                <a:latin typeface="Arial Unicode MS" panose="020B0604020202020204" pitchFamily="34" charset="-128"/>
              </a:rPr>
              <a:t>From</a:t>
            </a:r>
            <a:r>
              <a:rPr lang="en-US" altLang="en-US" sz="1000" i="1" dirty="0">
                <a:solidFill>
                  <a:srgbClr val="000000"/>
                </a:solidFill>
                <a:latin typeface="Arial Unicode MS" panose="020B0604020202020204" pitchFamily="34" charset="-128"/>
              </a:rPr>
              <a:t> Principles of Electronic Materials and Devices, Fourth Edition</a:t>
            </a:r>
            <a:r>
              <a:rPr lang="en-US" altLang="en-US" sz="1000" dirty="0">
                <a:solidFill>
                  <a:srgbClr val="000000"/>
                </a:solidFill>
                <a:latin typeface="Arial Unicode MS" panose="020B0604020202020204" pitchFamily="34" charset="-128"/>
              </a:rPr>
              <a:t>, S.O. Kasap (© McGraw-Hill Education, 2018)</a:t>
            </a:r>
          </a:p>
        </p:txBody>
      </p:sp>
      <p:sp>
        <p:nvSpPr>
          <p:cNvPr id="7" name="Slide Number Placeholder 1"/>
          <p:cNvSpPr txBox="1">
            <a:spLocks/>
          </p:cNvSpPr>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anose="02020603050405020304" pitchFamily="18" charset="0"/>
                <a:ea typeface="+mn-ea"/>
                <a:cs typeface="+mn-cs"/>
              </a:defRPr>
            </a:lvl9pPr>
          </a:lstStyle>
          <a:p>
            <a:r>
              <a:rPr lang="en-US" altLang="en-US" sz="1400" b="0" dirty="0" smtClean="0">
                <a:solidFill>
                  <a:srgbClr val="000000"/>
                </a:solidFill>
                <a:latin typeface="Arial Unicode MS" panose="020B0604020202020204" pitchFamily="34" charset="-128"/>
              </a:rPr>
              <a:t>Fig 3.48</a:t>
            </a:r>
            <a:endParaRPr lang="en-US" altLang="en-US" sz="1400" b="0" dirty="0">
              <a:solidFill>
                <a:srgbClr val="000000"/>
              </a:solidFill>
              <a:latin typeface="Arial Unicode MS" panose="020B0604020202020204" pitchFamily="34" charset="-128"/>
            </a:endParaRPr>
          </a:p>
        </p:txBody>
      </p:sp>
      <p:sp>
        <p:nvSpPr>
          <p:cNvPr id="3" name="Rectangle 2"/>
          <p:cNvSpPr/>
          <p:nvPr/>
        </p:nvSpPr>
        <p:spPr>
          <a:xfrm>
            <a:off x="481782" y="0"/>
            <a:ext cx="8573728" cy="523220"/>
          </a:xfrm>
          <a:prstGeom prst="rect">
            <a:avLst/>
          </a:prstGeom>
        </p:spPr>
        <p:txBody>
          <a:bodyPr wrap="square">
            <a:spAutoFit/>
          </a:bodyPr>
          <a:lstStyle/>
          <a:p>
            <a:pPr algn="ctr"/>
            <a:r>
              <a:rPr lang="en-US" altLang="en-US" sz="2800" dirty="0">
                <a:solidFill>
                  <a:srgbClr val="C00000"/>
                </a:solidFill>
              </a:rPr>
              <a:t>Energy diagram for the Er</a:t>
            </a:r>
            <a:r>
              <a:rPr lang="en-US" altLang="en-US" sz="2800" baseline="30000" dirty="0">
                <a:solidFill>
                  <a:srgbClr val="C00000"/>
                </a:solidFill>
              </a:rPr>
              <a:t>3+</a:t>
            </a:r>
            <a:r>
              <a:rPr lang="en-US" altLang="en-US" sz="2800" dirty="0">
                <a:solidFill>
                  <a:srgbClr val="C00000"/>
                </a:solidFill>
              </a:rPr>
              <a:t> ion in the glass </a:t>
            </a:r>
            <a:r>
              <a:rPr lang="en-US" altLang="en-US" sz="2800" dirty="0" smtClean="0">
                <a:solidFill>
                  <a:srgbClr val="C00000"/>
                </a:solidFill>
              </a:rPr>
              <a:t>fiber</a:t>
            </a:r>
            <a:endParaRPr lang="en-US" sz="3600" dirty="0">
              <a:solidFill>
                <a:srgbClr val="C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23759" y="659449"/>
            <a:ext cx="6550201" cy="4434398"/>
          </a:xfrm>
          <a:prstGeom prst="rect">
            <a:avLst/>
          </a:prstGeom>
        </p:spPr>
      </p:pic>
    </p:spTree>
    <p:extLst>
      <p:ext uri="{BB962C8B-B14F-4D97-AF65-F5344CB8AC3E}">
        <p14:creationId xmlns:p14="http://schemas.microsoft.com/office/powerpoint/2010/main" val="1929366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Text Box 13"/>
          <p:cNvSpPr txBox="1">
            <a:spLocks noChangeArrowheads="1"/>
          </p:cNvSpPr>
          <p:nvPr/>
        </p:nvSpPr>
        <p:spPr bwMode="auto">
          <a:xfrm>
            <a:off x="231775" y="5305425"/>
            <a:ext cx="8566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en-US" altLang="en-US" sz="1800" b="0" dirty="0">
                <a:solidFill>
                  <a:srgbClr val="000000"/>
                </a:solidFill>
              </a:rPr>
              <a:t>Energy band diagram of a semiconductor. CB is the conduction band and VB is the valence</a:t>
            </a:r>
          </a:p>
          <a:p>
            <a:r>
              <a:rPr lang="en-US" altLang="en-US" sz="1800" b="0" dirty="0">
                <a:solidFill>
                  <a:srgbClr val="000000"/>
                </a:solidFill>
              </a:rPr>
              <a:t>band. AT 0 K, the VB is full with all the valence electrons.</a:t>
            </a:r>
          </a:p>
        </p:txBody>
      </p:sp>
      <p:sp>
        <p:nvSpPr>
          <p:cNvPr id="3" name="Rectangle 2"/>
          <p:cNvSpPr/>
          <p:nvPr/>
        </p:nvSpPr>
        <p:spPr>
          <a:xfrm>
            <a:off x="1460046" y="392438"/>
            <a:ext cx="6559809" cy="523220"/>
          </a:xfrm>
          <a:prstGeom prst="rect">
            <a:avLst/>
          </a:prstGeom>
        </p:spPr>
        <p:txBody>
          <a:bodyPr wrap="none">
            <a:spAutoFit/>
          </a:bodyPr>
          <a:lstStyle/>
          <a:p>
            <a:pPr algn="ctr"/>
            <a:r>
              <a:rPr lang="en-US" altLang="en-US" sz="2800" dirty="0">
                <a:solidFill>
                  <a:srgbClr val="C00000"/>
                </a:solidFill>
              </a:rPr>
              <a:t>Energy band diagram of a semiconductor</a:t>
            </a:r>
            <a:endParaRPr lang="en-US" sz="2800" dirty="0">
              <a:solidFill>
                <a:srgbClr val="C00000"/>
              </a:solidFill>
            </a:endParaRPr>
          </a:p>
        </p:txBody>
      </p:sp>
      <p:sp>
        <p:nvSpPr>
          <p:cNvPr id="6" name="Footer Placeholder 3"/>
          <p:cNvSpPr txBox="1">
            <a:spLocks/>
          </p:cNvSpPr>
          <p:nvPr/>
        </p:nvSpPr>
        <p:spPr bwMode="auto">
          <a:xfrm>
            <a:off x="104503" y="6537325"/>
            <a:ext cx="88201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9pPr>
          </a:lstStyle>
          <a:p>
            <a:r>
              <a:rPr lang="en-US" altLang="en-US" sz="1000" b="0" dirty="0" smtClean="0">
                <a:solidFill>
                  <a:srgbClr val="000000"/>
                </a:solidFill>
                <a:latin typeface="Arial Unicode MS" panose="020B0604020202020204" pitchFamily="34" charset="-128"/>
              </a:rPr>
              <a:t>From</a:t>
            </a:r>
            <a:r>
              <a:rPr lang="en-US" altLang="en-US" sz="1000" b="0" i="1" dirty="0" smtClean="0">
                <a:solidFill>
                  <a:srgbClr val="000000"/>
                </a:solidFill>
                <a:latin typeface="Arial Unicode MS" panose="020B0604020202020204" pitchFamily="34" charset="-128"/>
              </a:rPr>
              <a:t> Principles of Electronic Materials and Devices, Fourth Edition</a:t>
            </a:r>
            <a:r>
              <a:rPr lang="en-US" altLang="en-US" sz="1000" b="0" dirty="0" smtClean="0">
                <a:solidFill>
                  <a:srgbClr val="000000"/>
                </a:solidFill>
                <a:latin typeface="Arial Unicode MS" panose="020B0604020202020204" pitchFamily="34" charset="-128"/>
              </a:rPr>
              <a:t>, S.O. Kasap (© McGraw-Hill Education, 2018)</a:t>
            </a:r>
            <a:endParaRPr lang="en-US" altLang="en-US" sz="1000" b="0" dirty="0">
              <a:solidFill>
                <a:srgbClr val="000000"/>
              </a:solidFill>
              <a:latin typeface="Arial Unicode MS" panose="020B0604020202020204" pitchFamily="34" charset="-128"/>
            </a:endParaRPr>
          </a:p>
        </p:txBody>
      </p:sp>
      <p:sp>
        <p:nvSpPr>
          <p:cNvPr id="7" name="Slide Number Placeholder 1"/>
          <p:cNvSpPr txBox="1">
            <a:spLocks/>
          </p:cNvSpPr>
          <p:nvPr/>
        </p:nvSpPr>
        <p:spPr bwMode="auto">
          <a:xfrm>
            <a:off x="-57422" y="6157686"/>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1143000" indent="-2286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600200" indent="-228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2057400" indent="-2286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r>
              <a:rPr lang="en-US" altLang="en-US" sz="1400" b="0" dirty="0" smtClean="0">
                <a:solidFill>
                  <a:srgbClr val="000000"/>
                </a:solidFill>
                <a:latin typeface="Arial Unicode MS" panose="020B0604020202020204" pitchFamily="34" charset="-128"/>
              </a:rPr>
              <a:t>Fig 4.19</a:t>
            </a:r>
            <a:endParaRPr lang="en-US" altLang="en-US" sz="1400" b="0" dirty="0">
              <a:solidFill>
                <a:srgbClr val="000000"/>
              </a:solidFill>
              <a:latin typeface="Arial Unicode MS" panose="020B0604020202020204" pitchFamily="34" charset="-128"/>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74702" y="1126569"/>
            <a:ext cx="6404229" cy="3941064"/>
          </a:xfrm>
          <a:prstGeom prst="rect">
            <a:avLst/>
          </a:prstGeom>
        </p:spPr>
      </p:pic>
    </p:spTree>
    <p:extLst>
      <p:ext uri="{BB962C8B-B14F-4D97-AF65-F5344CB8AC3E}">
        <p14:creationId xmlns:p14="http://schemas.microsoft.com/office/powerpoint/2010/main" val="22421045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4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4786" y="359377"/>
            <a:ext cx="6457766" cy="447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7699" name="Text Box 1045"/>
          <p:cNvSpPr txBox="1">
            <a:spLocks noChangeArrowheads="1"/>
          </p:cNvSpPr>
          <p:nvPr/>
        </p:nvSpPr>
        <p:spPr bwMode="auto">
          <a:xfrm>
            <a:off x="69578" y="4641485"/>
            <a:ext cx="88900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(a) In the solid there are </a:t>
            </a:r>
            <a:r>
              <a:rPr kumimoji="0" lang="en-US" altLang="en-US" sz="1800" b="0" i="1" u="none" strike="noStrike" kern="1200" cap="none" spc="0" normalizeH="0" baseline="0" noProof="0" dirty="0">
                <a:ln>
                  <a:noFill/>
                </a:ln>
                <a:solidFill>
                  <a:srgbClr val="000000"/>
                </a:solidFill>
                <a:effectLst/>
                <a:uLnTx/>
                <a:uFillTx/>
                <a:latin typeface="Times New Roman" pitchFamily="18" charset="0"/>
                <a:ea typeface="+mn-ea"/>
                <a:cs typeface="+mn-cs"/>
              </a:rPr>
              <a:t>N</a:t>
            </a: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atoms and </a:t>
            </a:r>
            <a:r>
              <a:rPr kumimoji="0" lang="en-US" altLang="en-US" sz="1800" b="0" i="1" u="none" strike="noStrike" kern="1200" cap="none" spc="0" normalizeH="0" baseline="0" noProof="0" dirty="0">
                <a:ln>
                  <a:noFill/>
                </a:ln>
                <a:solidFill>
                  <a:srgbClr val="000000"/>
                </a:solidFill>
                <a:effectLst/>
                <a:uLnTx/>
                <a:uFillTx/>
                <a:latin typeface="Times New Roman" pitchFamily="18" charset="0"/>
                <a:ea typeface="+mn-ea"/>
                <a:cs typeface="+mn-cs"/>
              </a:rPr>
              <a:t>N</a:t>
            </a: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mn-cs"/>
              </a:rPr>
              <a:t> extended electron wavefunctions from </a:t>
            </a:r>
            <a:r>
              <a:rPr kumimoji="0" lang="en-US" altLang="en-US" sz="1800" b="0" i="1" u="none" strike="noStrike" kern="1200" cap="none" spc="0" normalizeH="0" baseline="0" noProof="0" dirty="0">
                <a:ln>
                  <a:noFill/>
                </a:ln>
                <a:solidFill>
                  <a:srgbClr val="000000"/>
                </a:solidFill>
                <a:effectLst/>
                <a:uLnTx/>
                <a:uFillTx/>
                <a:latin typeface="Times New Roman" pitchFamily="18" charset="0"/>
                <a:ea typeface="+mn-ea"/>
                <a:cs typeface="+mn-cs"/>
                <a:sym typeface="SymbolPS" pitchFamily="18" charset="2"/>
              </a:rPr>
              <a:t></a:t>
            </a:r>
            <a:r>
              <a:rPr kumimoji="0" lang="en-US" altLang="en-US" sz="1800" b="0" i="0" u="none" strike="noStrike" kern="1200" cap="none" spc="0" normalizeH="0" baseline="-25000" noProof="0" dirty="0">
                <a:ln>
                  <a:noFill/>
                </a:ln>
                <a:solidFill>
                  <a:srgbClr val="000000"/>
                </a:solidFill>
                <a:effectLst/>
                <a:uLnTx/>
                <a:uFillTx/>
                <a:latin typeface="Times New Roman" pitchFamily="18" charset="0"/>
                <a:ea typeface="+mn-ea"/>
                <a:cs typeface="+mn-cs"/>
                <a:sym typeface="SymbolPS" pitchFamily="18" charset="2"/>
              </a:rPr>
              <a:t>1</a:t>
            </a: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mn-cs"/>
                <a:sym typeface="SymbolPS" pitchFamily="18" charset="2"/>
              </a:rPr>
              <a:t> all the way</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mn-cs"/>
                <a:sym typeface="SymbolPS" pitchFamily="18" charset="2"/>
              </a:rPr>
              <a:t>to </a:t>
            </a:r>
            <a:r>
              <a:rPr kumimoji="0" lang="en-US" altLang="en-US" sz="1800" b="0" i="1" u="none" strike="noStrike" kern="1200" cap="none" spc="0" normalizeH="0" baseline="0" noProof="0" dirty="0">
                <a:ln>
                  <a:noFill/>
                </a:ln>
                <a:solidFill>
                  <a:srgbClr val="000000"/>
                </a:solidFill>
                <a:effectLst/>
                <a:uLnTx/>
                <a:uFillTx/>
                <a:latin typeface="Times New Roman" pitchFamily="18" charset="0"/>
                <a:ea typeface="+mn-ea"/>
                <a:cs typeface="+mn-cs"/>
                <a:sym typeface="SymbolPS" pitchFamily="18" charset="2"/>
              </a:rPr>
              <a:t></a:t>
            </a:r>
            <a:r>
              <a:rPr kumimoji="0" lang="en-US" altLang="en-US" sz="1800" b="0" i="1" u="none" strike="noStrike" kern="1200" cap="none" spc="0" normalizeH="0" baseline="-25000" noProof="0" dirty="0">
                <a:ln>
                  <a:noFill/>
                </a:ln>
                <a:solidFill>
                  <a:srgbClr val="000000"/>
                </a:solidFill>
                <a:effectLst/>
                <a:uLnTx/>
                <a:uFillTx/>
                <a:latin typeface="Times New Roman" pitchFamily="18" charset="0"/>
                <a:ea typeface="+mn-ea"/>
                <a:cs typeface="+mn-cs"/>
                <a:sym typeface="SymbolPS" pitchFamily="18" charset="2"/>
              </a:rPr>
              <a:t>N</a:t>
            </a: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mn-cs"/>
                <a:sym typeface="SymbolPS" pitchFamily="18" charset="2"/>
              </a:rPr>
              <a:t>. There are many wavefunctions, states, that have energies that fall in the central regions </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mn-cs"/>
                <a:sym typeface="SymbolPS" pitchFamily="18" charset="2"/>
              </a:rPr>
              <a:t>Of the energy band. </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mn-cs"/>
                <a:sym typeface="SymbolPS" pitchFamily="18" charset="2"/>
              </a:rPr>
              <a:t>(b) The distribution of states in the energy band; darker regions have a higher number of states.</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mn-cs"/>
                <a:sym typeface="SymbolPS" pitchFamily="18" charset="2"/>
              </a:rPr>
              <a:t>(c) Schematic representation of the density of states </a:t>
            </a:r>
            <a:r>
              <a:rPr kumimoji="0" lang="en-US" altLang="en-US" sz="1800" b="0" i="1" u="none" strike="noStrike" kern="1200" cap="none" spc="0" normalizeH="0" baseline="0" noProof="0" dirty="0">
                <a:ln>
                  <a:noFill/>
                </a:ln>
                <a:solidFill>
                  <a:srgbClr val="000000"/>
                </a:solidFill>
                <a:effectLst/>
                <a:uLnTx/>
                <a:uFillTx/>
                <a:latin typeface="Arial Unicode MS" pitchFamily="34" charset="-128"/>
                <a:ea typeface="+mn-ea"/>
                <a:cs typeface="+mn-cs"/>
                <a:sym typeface="SymbolPS" pitchFamily="18" charset="2"/>
              </a:rPr>
              <a:t>g</a:t>
            </a: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mn-cs"/>
                <a:sym typeface="SymbolPS" pitchFamily="18" charset="2"/>
              </a:rPr>
              <a:t>(</a:t>
            </a:r>
            <a:r>
              <a:rPr kumimoji="0" lang="en-US" altLang="en-US" sz="1800" b="0" i="1" u="none" strike="noStrike" kern="1200" cap="none" spc="0" normalizeH="0" baseline="0" noProof="0" dirty="0">
                <a:ln>
                  <a:noFill/>
                </a:ln>
                <a:solidFill>
                  <a:srgbClr val="000000"/>
                </a:solidFill>
                <a:effectLst/>
                <a:uLnTx/>
                <a:uFillTx/>
                <a:latin typeface="Times New Roman" pitchFamily="18" charset="0"/>
                <a:ea typeface="+mn-ea"/>
                <a:cs typeface="+mn-cs"/>
                <a:sym typeface="SymbolPS" pitchFamily="18" charset="2"/>
              </a:rPr>
              <a:t>E</a:t>
            </a: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mn-cs"/>
                <a:sym typeface="SymbolPS" pitchFamily="18" charset="2"/>
              </a:rPr>
              <a:t>) versus energy </a:t>
            </a:r>
            <a:r>
              <a:rPr kumimoji="0" lang="en-US" altLang="en-US" sz="1800" b="0" i="1" u="none" strike="noStrike" kern="1200" cap="none" spc="0" normalizeH="0" baseline="0" noProof="0" dirty="0">
                <a:ln>
                  <a:noFill/>
                </a:ln>
                <a:solidFill>
                  <a:srgbClr val="000000"/>
                </a:solidFill>
                <a:effectLst/>
                <a:uLnTx/>
                <a:uFillTx/>
                <a:latin typeface="Times New Roman" pitchFamily="18" charset="0"/>
                <a:ea typeface="+mn-ea"/>
                <a:cs typeface="+mn-cs"/>
                <a:sym typeface="SymbolPS" pitchFamily="18" charset="2"/>
              </a:rPr>
              <a:t>E</a:t>
            </a:r>
            <a:r>
              <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mn-ea"/>
                <a:cs typeface="+mn-cs"/>
                <a:sym typeface="SymbolPS" pitchFamily="18" charset="2"/>
              </a:rPr>
              <a:t>.</a:t>
            </a:r>
            <a:endParaRPr kumimoji="0" lang="en-US" altLang="en-US" sz="1800" b="0" i="1" u="none" strike="noStrike" kern="1200" cap="none" spc="0" normalizeH="0" baseline="0" noProof="0" dirty="0">
              <a:ln>
                <a:noFill/>
              </a:ln>
              <a:solidFill>
                <a:srgbClr val="000000"/>
              </a:solidFill>
              <a:effectLst/>
              <a:uLnTx/>
              <a:uFillTx/>
              <a:latin typeface="Times New Roman" pitchFamily="18" charset="0"/>
              <a:ea typeface="+mn-ea"/>
              <a:cs typeface="+mn-cs"/>
              <a:sym typeface="SymbolPS" pitchFamily="18" charset="2"/>
            </a:endParaRPr>
          </a:p>
        </p:txBody>
      </p:sp>
      <p:sp>
        <p:nvSpPr>
          <p:cNvPr id="2" name="Rectangle 1"/>
          <p:cNvSpPr/>
          <p:nvPr/>
        </p:nvSpPr>
        <p:spPr>
          <a:xfrm>
            <a:off x="2997721" y="0"/>
            <a:ext cx="3103563" cy="52228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a:ea typeface="+mn-ea"/>
                <a:cs typeface="+mn-cs"/>
              </a:rPr>
              <a:t>Density of States</a:t>
            </a:r>
          </a:p>
        </p:txBody>
      </p:sp>
      <p:sp>
        <p:nvSpPr>
          <p:cNvPr id="5" name="Footer Placeholder 3"/>
          <p:cNvSpPr txBox="1">
            <a:spLocks/>
          </p:cNvSpPr>
          <p:nvPr/>
        </p:nvSpPr>
        <p:spPr bwMode="auto">
          <a:xfrm>
            <a:off x="104503" y="6537325"/>
            <a:ext cx="88201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smtClean="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smtClean="0">
                <a:ln>
                  <a:noFill/>
                </a:ln>
                <a:solidFill>
                  <a:srgbClr val="000000"/>
                </a:solidFill>
                <a:effectLst/>
                <a:uLnTx/>
                <a:uFillTx/>
                <a:latin typeface="Arial Unicode MS" panose="020B0604020202020204" pitchFamily="34" charset="-128"/>
                <a:ea typeface="+mn-ea"/>
                <a:cs typeface="+mn-cs"/>
              </a:rPr>
              <a:t>, S.O. Kasap (© McGraw-Hill Education, 2018)</a:t>
            </a:r>
            <a:endPar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endParaRPr>
          </a:p>
        </p:txBody>
      </p:sp>
      <p:sp>
        <p:nvSpPr>
          <p:cNvPr id="6" name="Slide Number Placeholder 1"/>
          <p:cNvSpPr txBox="1">
            <a:spLocks/>
          </p:cNvSpPr>
          <p:nvPr/>
        </p:nvSpPr>
        <p:spPr bwMode="auto">
          <a:xfrm>
            <a:off x="0" y="6172200"/>
            <a:ext cx="9144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1143000" indent="-2286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600200" indent="-228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2057400" indent="-2286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Arial Unicode MS" panose="020B0604020202020204" pitchFamily="34" charset="-128"/>
                <a:ea typeface="+mn-ea"/>
                <a:cs typeface="+mn-cs"/>
              </a:rPr>
              <a:t>Fig 4.23</a:t>
            </a:r>
            <a:endParaRPr kumimoji="0" lang="en-US" altLang="en-US" sz="14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endParaRPr>
          </a:p>
        </p:txBody>
      </p:sp>
    </p:spTree>
    <p:extLst>
      <p:ext uri="{BB962C8B-B14F-4D97-AF65-F5344CB8AC3E}">
        <p14:creationId xmlns:p14="http://schemas.microsoft.com/office/powerpoint/2010/main" val="25816099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2300" y="111125"/>
            <a:ext cx="810260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C00000"/>
                </a:solidFill>
                <a:effectLst/>
                <a:uLnTx/>
                <a:uFillTx/>
                <a:latin typeface="Arial"/>
                <a:ea typeface="+mn-ea"/>
                <a:cs typeface="+mn-cs"/>
              </a:rPr>
              <a:t>Soft X-Ray Emission</a:t>
            </a:r>
            <a:endParaRPr kumimoji="0" lang="en-US" sz="2400" b="1" i="0" u="none" strike="noStrike" kern="1200" cap="none" spc="0" normalizeH="0" baseline="0" noProof="0" dirty="0">
              <a:ln>
                <a:noFill/>
              </a:ln>
              <a:solidFill>
                <a:srgbClr val="C00000"/>
              </a:solidFill>
              <a:effectLst/>
              <a:uLnTx/>
              <a:uFillTx/>
              <a:latin typeface="Arial"/>
              <a:ea typeface="+mn-ea"/>
              <a:cs typeface="+mn-cs"/>
            </a:endParaRPr>
          </a:p>
        </p:txBody>
      </p:sp>
      <p:sp>
        <p:nvSpPr>
          <p:cNvPr id="7" name="Footer Placeholder 3"/>
          <p:cNvSpPr txBox="1">
            <a:spLocks/>
          </p:cNvSpPr>
          <p:nvPr/>
        </p:nvSpPr>
        <p:spPr bwMode="auto">
          <a:xfrm>
            <a:off x="104503" y="6537325"/>
            <a:ext cx="88201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smtClean="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smtClean="0">
                <a:ln>
                  <a:noFill/>
                </a:ln>
                <a:solidFill>
                  <a:srgbClr val="000000"/>
                </a:solidFill>
                <a:effectLst/>
                <a:uLnTx/>
                <a:uFillTx/>
                <a:latin typeface="Arial Unicode MS" panose="020B0604020202020204" pitchFamily="34" charset="-128"/>
                <a:ea typeface="+mn-ea"/>
                <a:cs typeface="+mn-cs"/>
              </a:rPr>
              <a:t>, S.O. Kasap (© McGraw-Hill Education, 2018)</a:t>
            </a:r>
            <a:endPar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endParaRPr>
          </a:p>
        </p:txBody>
      </p:sp>
      <p:sp>
        <p:nvSpPr>
          <p:cNvPr id="8" name="Slide Number Placeholder 1"/>
          <p:cNvSpPr txBox="1">
            <a:spLocks/>
          </p:cNvSpPr>
          <p:nvPr/>
        </p:nvSpPr>
        <p:spPr bwMode="auto">
          <a:xfrm>
            <a:off x="698557" y="6213475"/>
            <a:ext cx="729939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Unicode MS" pitchFamily="34" charset="-128"/>
                <a:ea typeface="+mn-ea"/>
                <a:cs typeface="+mn-cs"/>
              </a:defRPr>
            </a:lvl1pPr>
            <a:lvl2pPr marL="457200" algn="l" rtl="0" eaLnBrk="0" fontAlgn="base" hangingPunct="0">
              <a:spcBef>
                <a:spcPct val="0"/>
              </a:spcBef>
              <a:spcAft>
                <a:spcPct val="0"/>
              </a:spcAft>
              <a:defRPr sz="20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Unicode MS" pitchFamily="34" charset="-128"/>
                <a:ea typeface="+mn-ea"/>
                <a:cs typeface="+mn-cs"/>
              </a:rPr>
              <a:t>Fig 4.30</a:t>
            </a:r>
            <a:endParaRPr kumimoji="0" lang="en-US" sz="1400" b="0" i="0" u="none" strike="noStrike" kern="1200" cap="none" spc="0" normalizeH="0" baseline="0" noProof="0" dirty="0">
              <a:ln>
                <a:noFill/>
              </a:ln>
              <a:solidFill>
                <a:srgbClr val="000000"/>
              </a:solidFill>
              <a:effectLst/>
              <a:uLnTx/>
              <a:uFillTx/>
              <a:latin typeface="Arial Unicode MS" pitchFamily="34" charset="-128"/>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3547" y="807720"/>
            <a:ext cx="8139685" cy="3029590"/>
          </a:xfrm>
          <a:prstGeom prst="rect">
            <a:avLst/>
          </a:prstGeom>
        </p:spPr>
      </p:pic>
      <p:sp>
        <p:nvSpPr>
          <p:cNvPr id="6" name="TextBox 5"/>
          <p:cNvSpPr txBox="1"/>
          <p:nvPr/>
        </p:nvSpPr>
        <p:spPr>
          <a:xfrm>
            <a:off x="8269680" y="2058924"/>
            <a:ext cx="74382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srgbClr val="000000"/>
                </a:solidFill>
                <a:effectLst/>
                <a:uLnTx/>
                <a:uFillTx/>
                <a:latin typeface="Times New Roman" pitchFamily="18" charset="0"/>
                <a:ea typeface="+mn-ea"/>
                <a:cs typeface="+mn-cs"/>
              </a:rPr>
              <a:t>= </a:t>
            </a:r>
            <a:r>
              <a:rPr kumimoji="0" lang="en-US" sz="1800" b="0" i="1" u="none" strike="noStrike" kern="1200" cap="none" spc="0" normalizeH="0" baseline="0" noProof="0" dirty="0" err="1" smtClean="0">
                <a:ln>
                  <a:noFill/>
                </a:ln>
                <a:solidFill>
                  <a:srgbClr val="000000"/>
                </a:solidFill>
                <a:effectLst/>
                <a:uLnTx/>
                <a:uFillTx/>
                <a:latin typeface="Times New Roman" pitchFamily="18" charset="0"/>
                <a:ea typeface="+mn-ea"/>
                <a:cs typeface="+mn-cs"/>
              </a:rPr>
              <a:t>n</a:t>
            </a:r>
            <a:r>
              <a:rPr kumimoji="0" lang="en-US" sz="1800" b="0" i="1" u="none" strike="noStrike" kern="1200" cap="none" spc="0" normalizeH="0" baseline="-25000" noProof="0" dirty="0" err="1" smtClean="0">
                <a:ln>
                  <a:noFill/>
                </a:ln>
                <a:solidFill>
                  <a:srgbClr val="000000"/>
                </a:solidFill>
                <a:effectLst/>
                <a:uLnTx/>
                <a:uFillTx/>
                <a:latin typeface="Times New Roman" pitchFamily="18" charset="0"/>
                <a:ea typeface="+mn-ea"/>
                <a:cs typeface="+mn-cs"/>
              </a:rPr>
              <a:t>E</a:t>
            </a:r>
            <a:endParaRPr kumimoji="0" lang="en-US" sz="1800" b="0" i="1" u="none" strike="noStrike" kern="1200" cap="none" spc="0" normalizeH="0" baseline="-25000" noProof="0" dirty="0">
              <a:ln>
                <a:noFill/>
              </a:ln>
              <a:solidFill>
                <a:srgbClr val="000000"/>
              </a:solidFill>
              <a:effectLst/>
              <a:uLnTx/>
              <a:uFillTx/>
              <a:latin typeface="Times New Roman" pitchFamily="18" charset="0"/>
              <a:ea typeface="+mn-ea"/>
              <a:cs typeface="+mn-cs"/>
            </a:endParaRPr>
          </a:p>
        </p:txBody>
      </p:sp>
      <p:sp>
        <p:nvSpPr>
          <p:cNvPr id="10" name="Rectangle 9"/>
          <p:cNvSpPr/>
          <p:nvPr/>
        </p:nvSpPr>
        <p:spPr>
          <a:xfrm>
            <a:off x="1046470" y="3962153"/>
            <a:ext cx="6811274" cy="218521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Emission of soft X-rays from a sodium sample that is bombarded by electrons (in a suitable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high vacuum). An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impinging electron knocks out an electron from an inner core shell (L-level).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 conduction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electron falls down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and fills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this space and emits an X-ray photon. The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X-ray emission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intensity is proportional to the number of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conduction electrons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available, </a:t>
            </a:r>
            <a:r>
              <a:rPr kumimoji="0" lang="en-US" sz="16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f</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6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E</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6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g</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6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E</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 </a:t>
            </a:r>
            <a:r>
              <a:rPr kumimoji="0" lang="en-US" sz="1600" b="0" i="1"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n</a:t>
            </a:r>
            <a:r>
              <a:rPr kumimoji="0" lang="en-US" sz="1600" b="0" i="1" u="none" strike="noStrike" kern="1200" cap="none" spc="0" normalizeH="0" baseline="-2500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E</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to </a:t>
            </a:r>
            <a:r>
              <a:rPr kumimoji="0" lang="en-US" sz="1600" b="0" i="1"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hf</a:t>
            </a:r>
            <a:r>
              <a:rPr kumimoji="0" lang="en-US" sz="1600" b="0" i="0" u="none" strike="noStrike" kern="1200" cap="none" spc="0" normalizeH="0" baseline="30000" noProof="0" dirty="0" smtClean="0">
                <a:ln>
                  <a:noFill/>
                </a:ln>
                <a:solidFill>
                  <a:srgbClr val="000000"/>
                </a:solidFill>
                <a:effectLst/>
                <a:uLnTx/>
                <a:uFillTx/>
                <a:latin typeface="Calibri" panose="020F0502020204030204" pitchFamily="34" charset="0"/>
                <a:ea typeface="+mn-ea"/>
                <a:cs typeface="Calibri" panose="020F0502020204030204" pitchFamily="34" charset="0"/>
              </a:rPr>
              <a:t>3</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quantum mechanical transition probability. The vertical axis has been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scaled to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make the peak 100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percent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ProximaNova-Regular"/>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roximaNova-Regular"/>
                <a:ea typeface="+mn-ea"/>
                <a:cs typeface="+mn-cs"/>
              </a:rPr>
              <a:t>Data extracted from Cady, W.M. and </a:t>
            </a:r>
            <a:r>
              <a:rPr kumimoji="0" lang="en-US" sz="1200" b="0" i="0" u="none" strike="noStrike" kern="1200" cap="none" spc="0" normalizeH="0" baseline="0" noProof="0" dirty="0" err="1">
                <a:ln>
                  <a:noFill/>
                </a:ln>
                <a:solidFill>
                  <a:srgbClr val="000000"/>
                </a:solidFill>
                <a:effectLst/>
                <a:uLnTx/>
                <a:uFillTx/>
                <a:latin typeface="ProximaNova-Regular"/>
                <a:ea typeface="+mn-ea"/>
                <a:cs typeface="+mn-cs"/>
              </a:rPr>
              <a:t>Tomboulian</a:t>
            </a:r>
            <a:r>
              <a:rPr kumimoji="0" lang="en-US" sz="1200" b="0" i="0" u="none" strike="noStrike" kern="1200" cap="none" spc="0" normalizeH="0" baseline="0" noProof="0" dirty="0">
                <a:ln>
                  <a:noFill/>
                </a:ln>
                <a:solidFill>
                  <a:srgbClr val="000000"/>
                </a:solidFill>
                <a:effectLst/>
                <a:uLnTx/>
                <a:uFillTx/>
                <a:latin typeface="ProximaNova-Regular"/>
                <a:ea typeface="+mn-ea"/>
                <a:cs typeface="+mn-cs"/>
              </a:rPr>
              <a:t> D.H., </a:t>
            </a:r>
            <a:r>
              <a:rPr kumimoji="0" lang="en-US" sz="1200" b="0" i="0" u="none" strike="noStrike" kern="1200" cap="none" spc="0" normalizeH="0" baseline="0" noProof="0" dirty="0">
                <a:ln>
                  <a:noFill/>
                </a:ln>
                <a:solidFill>
                  <a:srgbClr val="000000"/>
                </a:solidFill>
                <a:effectLst/>
                <a:uLnTx/>
                <a:uFillTx/>
                <a:latin typeface="ProximaNova-RegularIt"/>
                <a:ea typeface="+mn-ea"/>
                <a:cs typeface="+mn-cs"/>
              </a:rPr>
              <a:t>Physical Review </a:t>
            </a:r>
            <a:r>
              <a:rPr kumimoji="0" lang="en-US" sz="1200" b="0" i="0" u="none" strike="noStrike" kern="1200" cap="none" spc="0" normalizeH="0" baseline="0" noProof="0" dirty="0">
                <a:ln>
                  <a:noFill/>
                </a:ln>
                <a:solidFill>
                  <a:srgbClr val="000000"/>
                </a:solidFill>
                <a:effectLst/>
                <a:uLnTx/>
                <a:uFillTx/>
                <a:latin typeface="ProximaNova-Regular"/>
                <a:ea typeface="+mn-ea"/>
                <a:cs typeface="+mn-cs"/>
              </a:rPr>
              <a:t>59, 381, 1941, Table 1.</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832758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2"/>
          <p:cNvSpPr>
            <a:spLocks noGrp="1" noChangeArrowheads="1"/>
          </p:cNvSpPr>
          <p:nvPr>
            <p:ph type="title"/>
          </p:nvPr>
        </p:nvSpPr>
        <p:spPr bwMode="auto">
          <a:xfrm>
            <a:off x="482418" y="0"/>
            <a:ext cx="8229600" cy="5359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200" b="1" dirty="0" smtClean="0">
                <a:solidFill>
                  <a:srgbClr val="A50021"/>
                </a:solidFill>
                <a:latin typeface="Calibri" panose="020F0502020204030204" pitchFamily="34" charset="0"/>
                <a:cs typeface="Calibri" panose="020F0502020204030204" pitchFamily="34" charset="0"/>
              </a:rPr>
              <a:t>Thermal Conductivity </a:t>
            </a:r>
            <a:r>
              <a:rPr lang="en-US" altLang="en-US" sz="3200" b="1" i="1" dirty="0" smtClean="0">
                <a:solidFill>
                  <a:srgbClr val="A50021"/>
                </a:solidFill>
                <a:latin typeface="Symbol" panose="05050102010706020507" pitchFamily="18" charset="2"/>
                <a:cs typeface="Calibri" panose="020F0502020204030204" pitchFamily="34" charset="0"/>
              </a:rPr>
              <a:t>k</a:t>
            </a:r>
            <a:r>
              <a:rPr lang="en-US" altLang="en-US" sz="3200" b="1" dirty="0" smtClean="0">
                <a:solidFill>
                  <a:srgbClr val="A50021"/>
                </a:solidFill>
                <a:latin typeface="Calibri" panose="020F0502020204030204" pitchFamily="34" charset="0"/>
                <a:cs typeface="Calibri" panose="020F0502020204030204" pitchFamily="34" charset="0"/>
              </a:rPr>
              <a:t> </a:t>
            </a:r>
          </a:p>
        </p:txBody>
      </p:sp>
      <p:pic>
        <p:nvPicPr>
          <p:cNvPr id="1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6435" y="822779"/>
            <a:ext cx="2551565" cy="251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4"/>
          <p:cNvSpPr>
            <a:spLocks noChangeArrowheads="1"/>
          </p:cNvSpPr>
          <p:nvPr/>
        </p:nvSpPr>
        <p:spPr bwMode="auto">
          <a:xfrm>
            <a:off x="409076" y="3320869"/>
            <a:ext cx="259538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en-US" altLang="en-US" sz="1600" dirty="0">
                <a:solidFill>
                  <a:srgbClr val="000000"/>
                </a:solidFill>
              </a:rPr>
              <a:t>Diamond </a:t>
            </a:r>
          </a:p>
          <a:p>
            <a:pPr eaLnBrk="1" hangingPunct="1"/>
            <a:r>
              <a:rPr lang="en-US" altLang="en-US" sz="900" dirty="0">
                <a:solidFill>
                  <a:srgbClr val="000000"/>
                </a:solidFill>
              </a:rPr>
              <a:t>Full-length view of two cut diamonds</a:t>
            </a:r>
          </a:p>
          <a:p>
            <a:pPr eaLnBrk="1" hangingPunct="1"/>
            <a:r>
              <a:rPr lang="en-US" altLang="en-US" sz="900" dirty="0">
                <a:solidFill>
                  <a:srgbClr val="000000"/>
                </a:solidFill>
              </a:rPr>
              <a:t>© McGraw-Hill Education (mhhe017428-S.jpg)</a:t>
            </a:r>
          </a:p>
        </p:txBody>
      </p:sp>
      <p:sp>
        <p:nvSpPr>
          <p:cNvPr id="20" name="TextBox 8"/>
          <p:cNvSpPr txBox="1">
            <a:spLocks noChangeArrowheads="1"/>
          </p:cNvSpPr>
          <p:nvPr/>
        </p:nvSpPr>
        <p:spPr bwMode="auto">
          <a:xfrm>
            <a:off x="5540057" y="3306446"/>
            <a:ext cx="20875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000000"/>
                </a:solidFill>
              </a:rPr>
              <a:t>Silver</a:t>
            </a:r>
          </a:p>
          <a:p>
            <a:r>
              <a:rPr lang="en-US" altLang="en-US" sz="800" b="0" dirty="0">
                <a:solidFill>
                  <a:srgbClr val="000000"/>
                </a:solidFill>
              </a:rPr>
              <a:t>© McGraw-Hill Education/Mark </a:t>
            </a:r>
            <a:r>
              <a:rPr lang="en-US" altLang="en-US" sz="800" b="0" dirty="0" err="1">
                <a:solidFill>
                  <a:srgbClr val="000000"/>
                </a:solidFill>
              </a:rPr>
              <a:t>Dierker</a:t>
            </a:r>
            <a:endParaRPr lang="en-US" altLang="en-US" sz="800" b="0" dirty="0">
              <a:solidFill>
                <a:srgbClr val="000000"/>
              </a:solidFill>
            </a:endParaRPr>
          </a:p>
          <a:p>
            <a:r>
              <a:rPr lang="en-US" altLang="en-US" sz="800" b="0" dirty="0">
                <a:solidFill>
                  <a:srgbClr val="000000"/>
                </a:solidFill>
              </a:rPr>
              <a:t>(mhhe022468.jpg)</a:t>
            </a:r>
          </a:p>
        </p:txBody>
      </p:sp>
      <p:pic>
        <p:nvPicPr>
          <p:cNvPr id="2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7620" y="833890"/>
            <a:ext cx="3227705" cy="249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278673" y="444138"/>
            <a:ext cx="2952207" cy="338554"/>
          </a:xfrm>
          <a:prstGeom prst="rect">
            <a:avLst/>
          </a:prstGeom>
          <a:noFill/>
        </p:spPr>
        <p:txBody>
          <a:bodyPr wrap="square" rtlCol="0">
            <a:spAutoFit/>
          </a:bodyPr>
          <a:lstStyle/>
          <a:p>
            <a:pPr algn="ctr"/>
            <a:r>
              <a:rPr lang="en-US" sz="1600" dirty="0" smtClean="0">
                <a:solidFill>
                  <a:srgbClr val="000000"/>
                </a:solidFill>
              </a:rPr>
              <a:t>Phonons transfer heat</a:t>
            </a:r>
            <a:endParaRPr lang="en-US" sz="1600" dirty="0">
              <a:solidFill>
                <a:srgbClr val="000000"/>
              </a:solidFill>
            </a:endParaRPr>
          </a:p>
        </p:txBody>
      </p:sp>
      <p:sp>
        <p:nvSpPr>
          <p:cNvPr id="23" name="TextBox 22"/>
          <p:cNvSpPr txBox="1"/>
          <p:nvPr/>
        </p:nvSpPr>
        <p:spPr>
          <a:xfrm>
            <a:off x="5747656" y="478972"/>
            <a:ext cx="2952207" cy="338554"/>
          </a:xfrm>
          <a:prstGeom prst="rect">
            <a:avLst/>
          </a:prstGeom>
          <a:noFill/>
        </p:spPr>
        <p:txBody>
          <a:bodyPr wrap="square" rtlCol="0">
            <a:spAutoFit/>
          </a:bodyPr>
          <a:lstStyle/>
          <a:p>
            <a:pPr algn="ctr"/>
            <a:r>
              <a:rPr lang="en-US" sz="1600" dirty="0" smtClean="0">
                <a:solidFill>
                  <a:srgbClr val="000000"/>
                </a:solidFill>
              </a:rPr>
              <a:t>Electrons transfer heat</a:t>
            </a:r>
            <a:endParaRPr lang="en-US" sz="1600" dirty="0">
              <a:solidFill>
                <a:srgbClr val="000000"/>
              </a:solidFill>
            </a:endParaRPr>
          </a:p>
        </p:txBody>
      </p:sp>
      <p:sp>
        <p:nvSpPr>
          <p:cNvPr id="27" name="Text Box 3"/>
          <p:cNvSpPr txBox="1">
            <a:spLocks noChangeArrowheads="1"/>
          </p:cNvSpPr>
          <p:nvPr/>
        </p:nvSpPr>
        <p:spPr bwMode="auto">
          <a:xfrm>
            <a:off x="3014933" y="3277008"/>
            <a:ext cx="2532426" cy="54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1100" dirty="0" smtClean="0">
                <a:solidFill>
                  <a:srgbClr val="000000"/>
                </a:solidFill>
                <a:latin typeface="Arial" panose="020B0604020202020204" pitchFamily="34" charset="0"/>
              </a:rPr>
              <a:t>Si crystal and wafers</a:t>
            </a:r>
            <a:r>
              <a:rPr lang="en-US" altLang="en-US" sz="1600" dirty="0" smtClean="0">
                <a:solidFill>
                  <a:srgbClr val="000000"/>
                </a:solidFill>
                <a:latin typeface="Arial" panose="020B0604020202020204" pitchFamily="34" charset="0"/>
              </a:rPr>
              <a:t> </a:t>
            </a:r>
            <a:endParaRPr lang="en-US" altLang="en-US" sz="1600" dirty="0">
              <a:solidFill>
                <a:srgbClr val="000000"/>
              </a:solidFill>
              <a:latin typeface="Arial" panose="020B0604020202020204" pitchFamily="34" charset="0"/>
            </a:endParaRPr>
          </a:p>
          <a:p>
            <a:pPr eaLnBrk="1" hangingPunct="1">
              <a:spcBef>
                <a:spcPct val="50000"/>
              </a:spcBef>
            </a:pPr>
            <a:r>
              <a:rPr lang="en-US" altLang="en-US" sz="900" dirty="0" smtClean="0">
                <a:solidFill>
                  <a:srgbClr val="000000"/>
                </a:solidFill>
                <a:latin typeface="Arial" panose="020B0604020202020204" pitchFamily="34" charset="0"/>
              </a:rPr>
              <a:t>Courtesy </a:t>
            </a:r>
            <a:r>
              <a:rPr lang="en-US" altLang="en-US" sz="900" dirty="0">
                <a:solidFill>
                  <a:srgbClr val="000000"/>
                </a:solidFill>
                <a:latin typeface="Arial" panose="020B0604020202020204" pitchFamily="34" charset="0"/>
              </a:rPr>
              <a:t>of SunEdison </a:t>
            </a:r>
            <a:r>
              <a:rPr lang="en-US" altLang="en-US" sz="900" dirty="0" smtClean="0">
                <a:solidFill>
                  <a:srgbClr val="000000"/>
                </a:solidFill>
                <a:latin typeface="Arial" panose="020B0604020202020204" pitchFamily="34" charset="0"/>
              </a:rPr>
              <a:t>Semiconductor</a:t>
            </a:r>
            <a:endParaRPr lang="en-US" altLang="en-US" sz="900" dirty="0">
              <a:solidFill>
                <a:srgbClr val="000000"/>
              </a:solidFill>
              <a:latin typeface="Arial" panose="020B0604020202020204" pitchFamily="34" charset="0"/>
            </a:endParaRPr>
          </a:p>
        </p:txBody>
      </p:sp>
      <p:pic>
        <p:nvPicPr>
          <p:cNvPr id="28" name="Picture 5" descr="300mm (JE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17667" y="827313"/>
            <a:ext cx="2388450" cy="250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2838993" y="452847"/>
            <a:ext cx="2952207" cy="338554"/>
          </a:xfrm>
          <a:prstGeom prst="rect">
            <a:avLst/>
          </a:prstGeom>
          <a:noFill/>
        </p:spPr>
        <p:txBody>
          <a:bodyPr wrap="square" rtlCol="0">
            <a:spAutoFit/>
          </a:bodyPr>
          <a:lstStyle/>
          <a:p>
            <a:pPr algn="ctr"/>
            <a:r>
              <a:rPr lang="en-US" sz="1600" dirty="0" smtClean="0">
                <a:solidFill>
                  <a:srgbClr val="000000"/>
                </a:solidFill>
              </a:rPr>
              <a:t>Phonons transfer heat</a:t>
            </a:r>
            <a:endParaRPr lang="en-US" sz="1600" dirty="0">
              <a:solidFill>
                <a:srgbClr val="000000"/>
              </a:solidFill>
            </a:endParaRPr>
          </a:p>
        </p:txBody>
      </p:sp>
      <p:graphicFrame>
        <p:nvGraphicFramePr>
          <p:cNvPr id="5" name="Table 4"/>
          <p:cNvGraphicFramePr>
            <a:graphicFrameLocks noGrp="1"/>
          </p:cNvGraphicFramePr>
          <p:nvPr>
            <p:extLst/>
          </p:nvPr>
        </p:nvGraphicFramePr>
        <p:xfrm>
          <a:off x="478973" y="3913779"/>
          <a:ext cx="7950924" cy="1854200"/>
        </p:xfrm>
        <a:graphic>
          <a:graphicData uri="http://schemas.openxmlformats.org/drawingml/2006/table">
            <a:tbl>
              <a:tblPr firstRow="1" bandRow="1">
                <a:tableStyleId>{5C22544A-7EE6-4342-B048-85BDC9FD1C3A}</a:tableStyleId>
              </a:tblPr>
              <a:tblGrid>
                <a:gridCol w="3056708">
                  <a:extLst>
                    <a:ext uri="{9D8B030D-6E8A-4147-A177-3AD203B41FA5}">
                      <a16:colId xmlns:a16="http://schemas.microsoft.com/office/drawing/2014/main" val="20000"/>
                    </a:ext>
                  </a:extLst>
                </a:gridCol>
                <a:gridCol w="2043241">
                  <a:extLst>
                    <a:ext uri="{9D8B030D-6E8A-4147-A177-3AD203B41FA5}">
                      <a16:colId xmlns:a16="http://schemas.microsoft.com/office/drawing/2014/main" val="20001"/>
                    </a:ext>
                  </a:extLst>
                </a:gridCol>
                <a:gridCol w="285097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sz="1800" b="1" dirty="0" smtClean="0">
                          <a:solidFill>
                            <a:schemeClr val="tx1"/>
                          </a:solidFill>
                        </a:rPr>
                        <a:t> </a:t>
                      </a:r>
                      <a:r>
                        <a:rPr lang="en-US" sz="1800" b="1" i="1" dirty="0" smtClean="0">
                          <a:solidFill>
                            <a:schemeClr val="tx1"/>
                          </a:solidFill>
                          <a:latin typeface="Symbol" panose="05050102010706020507" pitchFamily="18" charset="2"/>
                        </a:rPr>
                        <a:t>k</a:t>
                      </a:r>
                      <a:r>
                        <a:rPr lang="en-US" sz="1800" b="1" dirty="0" smtClean="0">
                          <a:solidFill>
                            <a:schemeClr val="tx1"/>
                          </a:solidFill>
                        </a:rPr>
                        <a:t> (W K</a:t>
                      </a:r>
                      <a:r>
                        <a:rPr lang="en-US" sz="1800" b="1" baseline="30000" dirty="0" smtClean="0">
                          <a:solidFill>
                            <a:schemeClr val="tx1"/>
                          </a:solidFill>
                        </a:rPr>
                        <a:t>-1</a:t>
                      </a:r>
                      <a:r>
                        <a:rPr lang="en-US" sz="1800" b="1" dirty="0" smtClean="0">
                          <a:solidFill>
                            <a:schemeClr val="tx1"/>
                          </a:solidFill>
                        </a:rPr>
                        <a:t> m</a:t>
                      </a:r>
                      <a:r>
                        <a:rPr lang="en-US" sz="1800" b="1" baseline="30000" dirty="0" smtClean="0">
                          <a:solidFill>
                            <a:schemeClr val="tx1"/>
                          </a:solidFill>
                        </a:rPr>
                        <a:t>-1</a:t>
                      </a:r>
                      <a:r>
                        <a:rPr lang="en-US" sz="1800" b="1" dirty="0" smtClean="0">
                          <a:solidFill>
                            <a:schemeClr val="tx1"/>
                          </a:solidFill>
                        </a:rPr>
                        <a:t>)</a:t>
                      </a:r>
                      <a:endParaRPr lang="en-US" b="1" dirty="0">
                        <a:solidFill>
                          <a:schemeClr val="tx1"/>
                        </a:solidFill>
                      </a:endParaRPr>
                    </a:p>
                  </a:txBody>
                  <a:tcPr/>
                </a:tc>
                <a:tc>
                  <a:txBody>
                    <a:bodyPr/>
                    <a:lstStyle/>
                    <a:p>
                      <a:r>
                        <a:rPr lang="en-US" dirty="0" smtClean="0">
                          <a:solidFill>
                            <a:schemeClr val="tx1"/>
                          </a:solidFill>
                        </a:rPr>
                        <a:t>Energy transfer by</a:t>
                      </a:r>
                      <a:endParaRPr lang="en-US" dirty="0">
                        <a:solidFill>
                          <a:schemeClr val="tx1"/>
                        </a:solidFill>
                      </a:endParaRPr>
                    </a:p>
                  </a:txBody>
                  <a:tcPr/>
                </a:tc>
                <a:extLst>
                  <a:ext uri="{0D108BD9-81ED-4DB2-BD59-A6C34878D82A}">
                    <a16:rowId xmlns:a16="http://schemas.microsoft.com/office/drawing/2014/main" val="10000"/>
                  </a:ext>
                </a:extLst>
              </a:tr>
              <a:tr h="370840">
                <a:tc>
                  <a:txBody>
                    <a:bodyPr/>
                    <a:lstStyle/>
                    <a:p>
                      <a:r>
                        <a:rPr lang="en-US" dirty="0" smtClean="0"/>
                        <a:t>Diamond (Insulator)</a:t>
                      </a:r>
                      <a:endParaRPr lang="en-US" dirty="0"/>
                    </a:p>
                  </a:txBody>
                  <a:tcPr/>
                </a:tc>
                <a:tc>
                  <a:txBody>
                    <a:bodyPr/>
                    <a:lstStyle/>
                    <a:p>
                      <a:r>
                        <a:rPr lang="en-US" dirty="0" smtClean="0"/>
                        <a:t>1000</a:t>
                      </a:r>
                      <a:endParaRPr lang="en-US" dirty="0"/>
                    </a:p>
                  </a:txBody>
                  <a:tcPr/>
                </a:tc>
                <a:tc>
                  <a:txBody>
                    <a:bodyPr/>
                    <a:lstStyle/>
                    <a:p>
                      <a:r>
                        <a:rPr lang="en-US" dirty="0" smtClean="0"/>
                        <a:t>Phonons</a:t>
                      </a:r>
                      <a:endParaRPr lang="en-US" dirty="0"/>
                    </a:p>
                  </a:txBody>
                  <a:tcPr/>
                </a:tc>
                <a:extLst>
                  <a:ext uri="{0D108BD9-81ED-4DB2-BD59-A6C34878D82A}">
                    <a16:rowId xmlns:a16="http://schemas.microsoft.com/office/drawing/2014/main" val="10001"/>
                  </a:ext>
                </a:extLst>
              </a:tr>
              <a:tr h="370840">
                <a:tc>
                  <a:txBody>
                    <a:bodyPr/>
                    <a:lstStyle/>
                    <a:p>
                      <a:r>
                        <a:rPr lang="en-US" dirty="0" smtClean="0"/>
                        <a:t>Silicon (Semiconductor)</a:t>
                      </a:r>
                      <a:endParaRPr lang="en-US" dirty="0"/>
                    </a:p>
                  </a:txBody>
                  <a:tcPr/>
                </a:tc>
                <a:tc>
                  <a:txBody>
                    <a:bodyPr/>
                    <a:lstStyle/>
                    <a:p>
                      <a:r>
                        <a:rPr lang="en-US" dirty="0" smtClean="0"/>
                        <a:t>148</a:t>
                      </a:r>
                      <a:endParaRPr lang="en-US" dirty="0"/>
                    </a:p>
                  </a:txBody>
                  <a:tcPr/>
                </a:tc>
                <a:tc>
                  <a:txBody>
                    <a:bodyPr/>
                    <a:lstStyle/>
                    <a:p>
                      <a:r>
                        <a:rPr lang="en-US" dirty="0" smtClean="0"/>
                        <a:t>Phonons</a:t>
                      </a:r>
                      <a:endParaRPr lang="en-US" dirty="0"/>
                    </a:p>
                  </a:txBody>
                  <a:tcPr/>
                </a:tc>
                <a:extLst>
                  <a:ext uri="{0D108BD9-81ED-4DB2-BD59-A6C34878D82A}">
                    <a16:rowId xmlns:a16="http://schemas.microsoft.com/office/drawing/2014/main" val="10002"/>
                  </a:ext>
                </a:extLst>
              </a:tr>
              <a:tr h="370840">
                <a:tc>
                  <a:txBody>
                    <a:bodyPr/>
                    <a:lstStyle/>
                    <a:p>
                      <a:r>
                        <a:rPr lang="en-US" dirty="0" smtClean="0"/>
                        <a:t>Zirconia, ZrO</a:t>
                      </a:r>
                      <a:r>
                        <a:rPr lang="en-US" baseline="-25000" dirty="0" smtClean="0"/>
                        <a:t>2</a:t>
                      </a:r>
                      <a:r>
                        <a:rPr lang="en-US" dirty="0" smtClean="0"/>
                        <a:t> (Insulator) </a:t>
                      </a:r>
                      <a:endParaRPr lang="en-US" baseline="-25000" dirty="0"/>
                    </a:p>
                  </a:txBody>
                  <a:tcPr/>
                </a:tc>
                <a:tc>
                  <a:txBody>
                    <a:bodyPr/>
                    <a:lstStyle/>
                    <a:p>
                      <a:r>
                        <a:rPr lang="en-US" dirty="0" smtClean="0"/>
                        <a:t>2.7</a:t>
                      </a:r>
                      <a:endParaRPr lang="en-US" dirty="0"/>
                    </a:p>
                  </a:txBody>
                  <a:tcPr/>
                </a:tc>
                <a:tc>
                  <a:txBody>
                    <a:bodyPr/>
                    <a:lstStyle/>
                    <a:p>
                      <a:r>
                        <a:rPr lang="en-US" dirty="0" smtClean="0"/>
                        <a:t>Phonons</a:t>
                      </a:r>
                      <a:endParaRPr lang="en-US" dirty="0"/>
                    </a:p>
                  </a:txBody>
                  <a:tcPr/>
                </a:tc>
                <a:extLst>
                  <a:ext uri="{0D108BD9-81ED-4DB2-BD59-A6C34878D82A}">
                    <a16:rowId xmlns:a16="http://schemas.microsoft.com/office/drawing/2014/main" val="10003"/>
                  </a:ext>
                </a:extLst>
              </a:tr>
              <a:tr h="370840">
                <a:tc>
                  <a:txBody>
                    <a:bodyPr/>
                    <a:lstStyle/>
                    <a:p>
                      <a:r>
                        <a:rPr lang="en-US" dirty="0" smtClean="0"/>
                        <a:t>Silver (Metal)</a:t>
                      </a:r>
                      <a:endParaRPr lang="en-US" dirty="0"/>
                    </a:p>
                  </a:txBody>
                  <a:tcPr/>
                </a:tc>
                <a:tc>
                  <a:txBody>
                    <a:bodyPr/>
                    <a:lstStyle/>
                    <a:p>
                      <a:r>
                        <a:rPr lang="en-US" dirty="0" smtClean="0"/>
                        <a:t>429</a:t>
                      </a:r>
                      <a:endParaRPr lang="en-US" dirty="0"/>
                    </a:p>
                  </a:txBody>
                  <a:tcPr/>
                </a:tc>
                <a:tc>
                  <a:txBody>
                    <a:bodyPr/>
                    <a:lstStyle/>
                    <a:p>
                      <a:r>
                        <a:rPr lang="en-US" dirty="0" smtClean="0"/>
                        <a:t>Electrons</a:t>
                      </a:r>
                      <a:endParaRPr lang="en-US" dirty="0"/>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365760" y="5817325"/>
            <a:ext cx="6418218" cy="400110"/>
          </a:xfrm>
          <a:prstGeom prst="rect">
            <a:avLst/>
          </a:prstGeom>
          <a:noFill/>
        </p:spPr>
        <p:txBody>
          <a:bodyPr wrap="square" rtlCol="0">
            <a:spAutoFit/>
          </a:bodyPr>
          <a:lstStyle/>
          <a:p>
            <a:r>
              <a:rPr lang="en-US" sz="2000" b="0" dirty="0" smtClean="0">
                <a:solidFill>
                  <a:srgbClr val="000000"/>
                </a:solidFill>
              </a:rPr>
              <a:t>Notice the large variation in </a:t>
            </a:r>
            <a:r>
              <a:rPr lang="en-US" sz="2000" b="0" i="1" dirty="0" smtClean="0">
                <a:solidFill>
                  <a:srgbClr val="000000"/>
                </a:solidFill>
                <a:latin typeface="Symbol" panose="05050102010706020507" pitchFamily="18" charset="2"/>
              </a:rPr>
              <a:t>k</a:t>
            </a:r>
            <a:r>
              <a:rPr lang="en-US" sz="2000" b="0" dirty="0" smtClean="0">
                <a:solidFill>
                  <a:srgbClr val="000000"/>
                </a:solidFill>
              </a:rPr>
              <a:t> for insulators</a:t>
            </a:r>
            <a:endParaRPr lang="en-US" sz="2000" b="0" dirty="0">
              <a:solidFill>
                <a:srgbClr val="000000"/>
              </a:solidFill>
            </a:endParaRPr>
          </a:p>
        </p:txBody>
      </p:sp>
      <p:sp>
        <p:nvSpPr>
          <p:cNvPr id="15" name="Footer Placeholder 3"/>
          <p:cNvSpPr txBox="1">
            <a:spLocks/>
          </p:cNvSpPr>
          <p:nvPr/>
        </p:nvSpPr>
        <p:spPr bwMode="auto">
          <a:xfrm>
            <a:off x="104503" y="6537325"/>
            <a:ext cx="88201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9pPr>
          </a:lstStyle>
          <a:p>
            <a:r>
              <a:rPr lang="en-US" altLang="en-US" sz="1000" b="0" dirty="0" smtClean="0">
                <a:solidFill>
                  <a:srgbClr val="000000"/>
                </a:solidFill>
                <a:latin typeface="Arial Unicode MS" panose="020B0604020202020204" pitchFamily="34" charset="-128"/>
              </a:rPr>
              <a:t>From</a:t>
            </a:r>
            <a:r>
              <a:rPr lang="en-US" altLang="en-US" sz="1000" b="0" i="1" dirty="0" smtClean="0">
                <a:solidFill>
                  <a:srgbClr val="000000"/>
                </a:solidFill>
                <a:latin typeface="Arial Unicode MS" panose="020B0604020202020204" pitchFamily="34" charset="-128"/>
              </a:rPr>
              <a:t> Principles of Electronic Materials and Devices, Fourth Edition</a:t>
            </a:r>
            <a:r>
              <a:rPr lang="en-US" altLang="en-US" sz="1000" b="0" dirty="0" smtClean="0">
                <a:solidFill>
                  <a:srgbClr val="000000"/>
                </a:solidFill>
                <a:latin typeface="Arial Unicode MS" panose="020B0604020202020204" pitchFamily="34" charset="-128"/>
              </a:rPr>
              <a:t>, S.O. Kasap (© McGraw-Hill Education, 2018)</a:t>
            </a:r>
            <a:endParaRPr lang="en-US" altLang="en-US" sz="1000" b="0" dirty="0">
              <a:solidFill>
                <a:srgbClr val="000000"/>
              </a:solidFill>
              <a:latin typeface="Arial Unicode MS" panose="020B0604020202020204" pitchFamily="34" charset="-128"/>
            </a:endParaRPr>
          </a:p>
        </p:txBody>
      </p:sp>
    </p:spTree>
    <p:extLst>
      <p:ext uri="{BB962C8B-B14F-4D97-AF65-F5344CB8AC3E}">
        <p14:creationId xmlns:p14="http://schemas.microsoft.com/office/powerpoint/2010/main" val="2876103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smtClean="0">
                <a:solidFill>
                  <a:srgbClr val="000000"/>
                </a:solidFill>
                <a:latin typeface="Arial Unicode MS" panose="020B0604020202020204" pitchFamily="34" charset="-128"/>
              </a:rPr>
              <a:t>Fig 5.9</a:t>
            </a:r>
          </a:p>
        </p:txBody>
      </p:sp>
      <p:pic>
        <p:nvPicPr>
          <p:cNvPr id="167939"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3675" y="581025"/>
            <a:ext cx="44577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7940" name="Text Box 11"/>
          <p:cNvSpPr txBox="1">
            <a:spLocks noChangeArrowheads="1"/>
          </p:cNvSpPr>
          <p:nvPr/>
        </p:nvSpPr>
        <p:spPr bwMode="auto">
          <a:xfrm>
            <a:off x="409575" y="5091822"/>
            <a:ext cx="8324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b="0" dirty="0">
                <a:solidFill>
                  <a:srgbClr val="000000"/>
                </a:solidFill>
              </a:rPr>
              <a:t>Arsenic-doped Si crystal.</a:t>
            </a:r>
          </a:p>
          <a:p>
            <a:r>
              <a:rPr lang="en-US" altLang="en-US" sz="1800" b="0" dirty="0">
                <a:solidFill>
                  <a:srgbClr val="000000"/>
                </a:solidFill>
              </a:rPr>
              <a:t>The four valence electrons of As allow it to bond just like Si, but the fifth electron is left </a:t>
            </a:r>
          </a:p>
          <a:p>
            <a:r>
              <a:rPr lang="en-US" altLang="en-US" sz="1800" b="0" dirty="0">
                <a:solidFill>
                  <a:srgbClr val="000000"/>
                </a:solidFill>
              </a:rPr>
              <a:t>orbiting the As site. The energy required to release the free fifth electron into the CB is </a:t>
            </a:r>
          </a:p>
          <a:p>
            <a:r>
              <a:rPr lang="en-US" altLang="en-US" sz="1800" b="0" dirty="0">
                <a:solidFill>
                  <a:srgbClr val="000000"/>
                </a:solidFill>
              </a:rPr>
              <a:t>very small.</a:t>
            </a:r>
          </a:p>
        </p:txBody>
      </p:sp>
      <p:sp>
        <p:nvSpPr>
          <p:cNvPr id="167941" name="Footer Placeholder 3"/>
          <p:cNvSpPr>
            <a:spLocks noGrp="1"/>
          </p:cNvSpPr>
          <p:nvPr>
            <p:ph type="ftr" sz="quarter" idx="11"/>
          </p:nvPr>
        </p:nvSpPr>
        <p:spPr>
          <a:xfrm>
            <a:off x="0" y="6535738"/>
            <a:ext cx="8820150" cy="320675"/>
          </a:xfr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smtClean="0">
                <a:solidFill>
                  <a:srgbClr val="000000"/>
                </a:solidFill>
                <a:latin typeface="Arial Unicode MS" panose="020B0604020202020204" pitchFamily="34" charset="-128"/>
              </a:rPr>
              <a:t>From</a:t>
            </a:r>
            <a:r>
              <a:rPr lang="en-US" altLang="en-US" sz="1000" i="1" smtClean="0">
                <a:solidFill>
                  <a:srgbClr val="000000"/>
                </a:solidFill>
                <a:latin typeface="Arial Unicode MS" panose="020B0604020202020204" pitchFamily="34" charset="-128"/>
              </a:rPr>
              <a:t> Principles of Electronic Materials and Devices, Fourth Edition</a:t>
            </a:r>
            <a:r>
              <a:rPr lang="en-US" altLang="en-US" sz="1000" smtClean="0">
                <a:solidFill>
                  <a:srgbClr val="000000"/>
                </a:solidFill>
                <a:latin typeface="Arial Unicode MS" panose="020B0604020202020204" pitchFamily="34" charset="-128"/>
              </a:rPr>
              <a:t>, S.O. Kasap (© McGraw-Hill Education, 2018)</a:t>
            </a:r>
          </a:p>
        </p:txBody>
      </p:sp>
      <p:sp>
        <p:nvSpPr>
          <p:cNvPr id="2" name="TextBox 1"/>
          <p:cNvSpPr txBox="1"/>
          <p:nvPr/>
        </p:nvSpPr>
        <p:spPr>
          <a:xfrm>
            <a:off x="2413675" y="71336"/>
            <a:ext cx="4536737" cy="461665"/>
          </a:xfrm>
          <a:prstGeom prst="rect">
            <a:avLst/>
          </a:prstGeom>
          <a:noFill/>
        </p:spPr>
        <p:txBody>
          <a:bodyPr wrap="square" rtlCol="0">
            <a:spAutoFit/>
          </a:bodyPr>
          <a:lstStyle/>
          <a:p>
            <a:pPr algn="ctr"/>
            <a:r>
              <a:rPr lang="en-US" sz="2400" i="1" dirty="0" smtClean="0">
                <a:solidFill>
                  <a:srgbClr val="BBE0E3">
                    <a:lumMod val="50000"/>
                  </a:srgbClr>
                </a:solidFill>
                <a:latin typeface="Arial"/>
              </a:rPr>
              <a:t>n</a:t>
            </a:r>
            <a:r>
              <a:rPr lang="en-US" sz="2400" dirty="0" smtClean="0">
                <a:solidFill>
                  <a:srgbClr val="BBE0E3">
                    <a:lumMod val="50000"/>
                  </a:srgbClr>
                </a:solidFill>
                <a:latin typeface="Arial"/>
              </a:rPr>
              <a:t>-Type Silicon</a:t>
            </a:r>
            <a:endParaRPr lang="en-US" sz="2400" i="1" dirty="0">
              <a:solidFill>
                <a:srgbClr val="BBE0E3">
                  <a:lumMod val="50000"/>
                </a:srgbClr>
              </a:solidFill>
              <a:latin typeface="Arial"/>
            </a:endParaRPr>
          </a:p>
        </p:txBody>
      </p:sp>
    </p:spTree>
    <p:extLst>
      <p:ext uri="{BB962C8B-B14F-4D97-AF65-F5344CB8AC3E}">
        <p14:creationId xmlns:p14="http://schemas.microsoft.com/office/powerpoint/2010/main" val="3599436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smtClean="0">
                <a:solidFill>
                  <a:srgbClr val="000000"/>
                </a:solidFill>
                <a:latin typeface="Arial Unicode MS" panose="020B0604020202020204" pitchFamily="34" charset="-128"/>
              </a:rPr>
              <a:t>Fig 5.23</a:t>
            </a:r>
          </a:p>
        </p:txBody>
      </p:sp>
      <p:sp>
        <p:nvSpPr>
          <p:cNvPr id="208899" name="Footer Placeholder 2"/>
          <p:cNvSpPr>
            <a:spLocks noGrp="1"/>
          </p:cNvSpPr>
          <p:nvPr>
            <p:ph type="ftr" sz="quarter" idx="1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smtClean="0">
                <a:solidFill>
                  <a:srgbClr val="000000"/>
                </a:solidFill>
                <a:latin typeface="Arial Unicode MS" panose="020B0604020202020204" pitchFamily="34" charset="-128"/>
              </a:rPr>
              <a:t>From</a:t>
            </a:r>
            <a:r>
              <a:rPr lang="en-US" altLang="en-US" sz="1000" i="1" smtClean="0">
                <a:solidFill>
                  <a:srgbClr val="000000"/>
                </a:solidFill>
                <a:latin typeface="Arial Unicode MS" panose="020B0604020202020204" pitchFamily="34" charset="-128"/>
              </a:rPr>
              <a:t> Principles of Electronic Materials and Devices, Third Edition</a:t>
            </a:r>
            <a:r>
              <a:rPr lang="en-US" altLang="en-US" sz="1000" smtClean="0">
                <a:solidFill>
                  <a:srgbClr val="000000"/>
                </a:solidFill>
                <a:latin typeface="Arial Unicode MS" panose="020B0604020202020204" pitchFamily="34" charset="-128"/>
              </a:rPr>
              <a:t>, S.O. Kasap (© McGraw-Hill, 2005)</a:t>
            </a:r>
          </a:p>
        </p:txBody>
      </p:sp>
      <p:sp>
        <p:nvSpPr>
          <p:cNvPr id="208901" name="Rectangle 4"/>
          <p:cNvSpPr>
            <a:spLocks noChangeArrowheads="1"/>
          </p:cNvSpPr>
          <p:nvPr/>
        </p:nvSpPr>
        <p:spPr bwMode="auto">
          <a:xfrm>
            <a:off x="825500" y="5011161"/>
            <a:ext cx="80613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1400" b="0" dirty="0">
                <a:solidFill>
                  <a:srgbClr val="000000"/>
                </a:solidFill>
                <a:latin typeface="Calibri" panose="020F0502020204030204" pitchFamily="34" charset="0"/>
                <a:cs typeface="Calibri" panose="020F0502020204030204" pitchFamily="34" charset="0"/>
              </a:rPr>
              <a:t>(a) The electron energy (</a:t>
            </a:r>
            <a:r>
              <a:rPr lang="en-US" altLang="en-US" sz="1400" b="0" i="1" dirty="0">
                <a:solidFill>
                  <a:srgbClr val="000000"/>
                </a:solidFill>
                <a:latin typeface="Calibri" panose="020F0502020204030204" pitchFamily="34" charset="0"/>
                <a:cs typeface="Calibri" panose="020F0502020204030204" pitchFamily="34" charset="0"/>
              </a:rPr>
              <a:t>E</a:t>
            </a:r>
            <a:r>
              <a:rPr lang="en-US" altLang="en-US" sz="1400" b="0" dirty="0">
                <a:solidFill>
                  <a:srgbClr val="000000"/>
                </a:solidFill>
                <a:latin typeface="Calibri" panose="020F0502020204030204" pitchFamily="34" charset="0"/>
                <a:cs typeface="Calibri" panose="020F0502020204030204" pitchFamily="34" charset="0"/>
              </a:rPr>
              <a:t>) versus electron’s crystal momentum (</a:t>
            </a:r>
            <a:r>
              <a:rPr lang="en-US" altLang="en-US" sz="1400" b="0" i="1" dirty="0" err="1">
                <a:solidFill>
                  <a:srgbClr val="000000"/>
                </a:solidFill>
                <a:latin typeface="Calibri" panose="020F0502020204030204" pitchFamily="34" charset="0"/>
                <a:cs typeface="Calibri" panose="020F0502020204030204" pitchFamily="34" charset="0"/>
              </a:rPr>
              <a:t>ħk</a:t>
            </a:r>
            <a:r>
              <a:rPr lang="en-US" altLang="en-US" sz="1400" b="0" dirty="0">
                <a:solidFill>
                  <a:srgbClr val="000000"/>
                </a:solidFill>
                <a:latin typeface="Calibri" panose="020F0502020204030204" pitchFamily="34" charset="0"/>
                <a:cs typeface="Calibri" panose="020F0502020204030204" pitchFamily="34" charset="0"/>
              </a:rPr>
              <a:t>) in a direct bandgap semiconductor. Each circle represents a possible state, an electron </a:t>
            </a:r>
            <a:r>
              <a:rPr lang="en-US" altLang="en-US" sz="1400" b="0" dirty="0" err="1">
                <a:solidFill>
                  <a:srgbClr val="000000"/>
                </a:solidFill>
                <a:latin typeface="Calibri" panose="020F0502020204030204" pitchFamily="34" charset="0"/>
                <a:cs typeface="Calibri" panose="020F0502020204030204" pitchFamily="34" charset="0"/>
              </a:rPr>
              <a:t>wavefunction</a:t>
            </a:r>
            <a:r>
              <a:rPr lang="en-US" altLang="en-US" sz="1400" b="0" dirty="0">
                <a:solidFill>
                  <a:srgbClr val="000000"/>
                </a:solidFill>
                <a:latin typeface="Calibri" panose="020F0502020204030204" pitchFamily="34" charset="0"/>
                <a:cs typeface="Calibri" panose="020F0502020204030204" pitchFamily="34" charset="0"/>
              </a:rPr>
              <a:t> </a:t>
            </a:r>
            <a:r>
              <a:rPr lang="en-US" altLang="en-US" sz="1400" b="0" dirty="0" smtClean="0">
                <a:solidFill>
                  <a:srgbClr val="000000"/>
                </a:solidFill>
                <a:latin typeface="Calibri" panose="020F0502020204030204" pitchFamily="34" charset="0"/>
                <a:cs typeface="Calibri" panose="020F0502020204030204" pitchFamily="34" charset="0"/>
              </a:rPr>
              <a:t>(</a:t>
            </a:r>
            <a:r>
              <a:rPr lang="en-US" altLang="en-US" sz="1400" b="0" i="1" dirty="0" smtClean="0">
                <a:solidFill>
                  <a:srgbClr val="000000"/>
                </a:solidFill>
                <a:latin typeface="Symbol" panose="05050102010706020507" pitchFamily="18" charset="2"/>
                <a:cs typeface="Calibri" panose="020F0502020204030204" pitchFamily="34" charset="0"/>
              </a:rPr>
              <a:t>y</a:t>
            </a:r>
            <a:r>
              <a:rPr lang="en-US" altLang="en-US" sz="1400" b="0" dirty="0" smtClean="0">
                <a:solidFill>
                  <a:srgbClr val="000000"/>
                </a:solidFill>
                <a:latin typeface="Calibri" panose="020F0502020204030204" pitchFamily="34" charset="0"/>
                <a:cs typeface="Calibri" panose="020F0502020204030204" pitchFamily="34" charset="0"/>
              </a:rPr>
              <a:t>), </a:t>
            </a:r>
            <a:r>
              <a:rPr lang="en-US" altLang="en-US" sz="1400" b="0" dirty="0">
                <a:solidFill>
                  <a:srgbClr val="000000"/>
                </a:solidFill>
                <a:latin typeface="Calibri" panose="020F0502020204030204" pitchFamily="34" charset="0"/>
                <a:cs typeface="Calibri" panose="020F0502020204030204" pitchFamily="34" charset="0"/>
              </a:rPr>
              <a:t>a solution of Schrodinger’s equation in a crystal, with a wave vector </a:t>
            </a:r>
            <a:r>
              <a:rPr lang="en-US" altLang="en-US" sz="1400" b="0" i="1" dirty="0">
                <a:solidFill>
                  <a:srgbClr val="000000"/>
                </a:solidFill>
                <a:latin typeface="Calibri" panose="020F0502020204030204" pitchFamily="34" charset="0"/>
                <a:cs typeface="Calibri" panose="020F0502020204030204" pitchFamily="34" charset="0"/>
              </a:rPr>
              <a:t>k</a:t>
            </a:r>
            <a:r>
              <a:rPr lang="en-US" altLang="en-US" sz="1400" b="0" dirty="0">
                <a:solidFill>
                  <a:srgbClr val="000000"/>
                </a:solidFill>
                <a:latin typeface="Calibri" panose="020F0502020204030204" pitchFamily="34" charset="0"/>
                <a:cs typeface="Calibri" panose="020F0502020204030204" pitchFamily="34" charset="0"/>
              </a:rPr>
              <a:t>. These solutions fall either into the CB or the VB; there are no solutions within the bandgap. The sketches are highly exaggerated because the circles are so close that they form a continuous energy versus momentum behavior. (b) Energy versus crystal momentum for an indirect bandgap semiconductor such as Si.</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0663" y="921572"/>
            <a:ext cx="8210432" cy="4051200"/>
          </a:xfrm>
          <a:prstGeom prst="rect">
            <a:avLst/>
          </a:prstGeom>
        </p:spPr>
      </p:pic>
      <p:sp>
        <p:nvSpPr>
          <p:cNvPr id="3" name="TextBox 2"/>
          <p:cNvSpPr txBox="1"/>
          <p:nvPr/>
        </p:nvSpPr>
        <p:spPr>
          <a:xfrm>
            <a:off x="1671782" y="166254"/>
            <a:ext cx="6363854" cy="584775"/>
          </a:xfrm>
          <a:prstGeom prst="rect">
            <a:avLst/>
          </a:prstGeom>
          <a:noFill/>
        </p:spPr>
        <p:txBody>
          <a:bodyPr wrap="square" rtlCol="0">
            <a:spAutoFit/>
          </a:bodyPr>
          <a:lstStyle/>
          <a:p>
            <a:pPr algn="ctr"/>
            <a:r>
              <a:rPr lang="en-US" sz="3200" dirty="0" smtClean="0">
                <a:solidFill>
                  <a:srgbClr val="C00000"/>
                </a:solidFill>
              </a:rPr>
              <a:t>Direct and Indirect Recombination</a:t>
            </a:r>
            <a:endParaRPr lang="en-US" sz="3200" dirty="0">
              <a:solidFill>
                <a:srgbClr val="C00000"/>
              </a:solidFill>
            </a:endParaRPr>
          </a:p>
        </p:txBody>
      </p:sp>
    </p:spTree>
    <p:extLst>
      <p:ext uri="{BB962C8B-B14F-4D97-AF65-F5344CB8AC3E}">
        <p14:creationId xmlns:p14="http://schemas.microsoft.com/office/powerpoint/2010/main" val="1570998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ext Box 5"/>
          <p:cNvSpPr txBox="1">
            <a:spLocks noChangeArrowheads="1"/>
          </p:cNvSpPr>
          <p:nvPr/>
        </p:nvSpPr>
        <p:spPr bwMode="auto">
          <a:xfrm>
            <a:off x="561975" y="5508625"/>
            <a:ext cx="8020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0">
                <a:solidFill>
                  <a:srgbClr val="000000"/>
                </a:solidFill>
              </a:rPr>
              <a:t>Formation of a Schottky junction between a metal and an </a:t>
            </a:r>
            <a:r>
              <a:rPr lang="en-US" altLang="en-US" sz="1800" b="0" i="1">
                <a:solidFill>
                  <a:srgbClr val="000000"/>
                </a:solidFill>
              </a:rPr>
              <a:t>n</a:t>
            </a:r>
            <a:r>
              <a:rPr lang="en-US" altLang="en-US" sz="1800" b="0">
                <a:solidFill>
                  <a:srgbClr val="000000"/>
                </a:solidFill>
              </a:rPr>
              <a:t>-type semiconductor when</a:t>
            </a:r>
          </a:p>
          <a:p>
            <a:pPr algn="ctr"/>
            <a:r>
              <a:rPr lang="en-US" altLang="en-US" sz="1800" b="0">
                <a:solidFill>
                  <a:srgbClr val="000000"/>
                </a:solidFill>
                <a:sym typeface="SymbolPS" pitchFamily="18" charset="2"/>
              </a:rPr>
              <a:t></a:t>
            </a:r>
            <a:r>
              <a:rPr lang="en-US" altLang="en-US" sz="1800" b="0" i="1" baseline="-25000">
                <a:solidFill>
                  <a:srgbClr val="000000"/>
                </a:solidFill>
                <a:sym typeface="SymbolPS" pitchFamily="18" charset="2"/>
              </a:rPr>
              <a:t>m</a:t>
            </a:r>
            <a:r>
              <a:rPr lang="en-US" altLang="en-US" sz="1800" b="0">
                <a:solidFill>
                  <a:srgbClr val="000000"/>
                </a:solidFill>
                <a:sym typeface="SymbolPS" pitchFamily="18" charset="2"/>
              </a:rPr>
              <a:t> &gt; </a:t>
            </a:r>
            <a:r>
              <a:rPr lang="en-US" altLang="en-US" sz="1800" b="0" i="1" baseline="-25000">
                <a:solidFill>
                  <a:srgbClr val="000000"/>
                </a:solidFill>
                <a:sym typeface="SymbolPS" pitchFamily="18" charset="2"/>
              </a:rPr>
              <a:t>n</a:t>
            </a:r>
            <a:r>
              <a:rPr lang="en-US" altLang="en-US" sz="1800" b="0">
                <a:solidFill>
                  <a:srgbClr val="000000"/>
                </a:solidFill>
                <a:sym typeface="SymbolPS" pitchFamily="18" charset="2"/>
              </a:rPr>
              <a:t>.</a:t>
            </a:r>
          </a:p>
        </p:txBody>
      </p:sp>
      <p:sp>
        <p:nvSpPr>
          <p:cNvPr id="310275" name="Text Box 5"/>
          <p:cNvSpPr txBox="1">
            <a:spLocks noChangeArrowheads="1"/>
          </p:cNvSpPr>
          <p:nvPr/>
        </p:nvSpPr>
        <p:spPr bwMode="auto">
          <a:xfrm>
            <a:off x="1908175" y="3721100"/>
            <a:ext cx="181133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0">
                <a:solidFill>
                  <a:srgbClr val="000000"/>
                </a:solidFill>
              </a:rPr>
              <a:t>Before</a:t>
            </a:r>
            <a:endParaRPr lang="en-US" altLang="en-US" sz="1800" b="0">
              <a:solidFill>
                <a:srgbClr val="000000"/>
              </a:solidFill>
              <a:sym typeface="SymbolPS" pitchFamily="18" charset="2"/>
            </a:endParaRPr>
          </a:p>
        </p:txBody>
      </p:sp>
      <p:sp>
        <p:nvSpPr>
          <p:cNvPr id="310276" name="Text Box 5"/>
          <p:cNvSpPr txBox="1">
            <a:spLocks noChangeArrowheads="1"/>
          </p:cNvSpPr>
          <p:nvPr/>
        </p:nvSpPr>
        <p:spPr bwMode="auto">
          <a:xfrm>
            <a:off x="5856288" y="5041900"/>
            <a:ext cx="181133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0" dirty="0">
                <a:solidFill>
                  <a:srgbClr val="000000"/>
                </a:solidFill>
              </a:rPr>
              <a:t>After</a:t>
            </a:r>
            <a:endParaRPr lang="en-US" altLang="en-US" sz="1800" b="0" dirty="0">
              <a:solidFill>
                <a:srgbClr val="000000"/>
              </a:solidFill>
              <a:sym typeface="SymbolPS" pitchFamily="18" charset="2"/>
            </a:endParaRPr>
          </a:p>
        </p:txBody>
      </p:sp>
      <p:pic>
        <p:nvPicPr>
          <p:cNvPr id="31027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0188" y="1089025"/>
            <a:ext cx="48260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78" name="Picture 4"/>
          <p:cNvPicPr>
            <a:picLocks noChangeAspect="1"/>
          </p:cNvPicPr>
          <p:nvPr/>
        </p:nvPicPr>
        <p:blipFill rotWithShape="1">
          <a:blip r:embed="rId4" cstate="screen">
            <a:extLst>
              <a:ext uri="{28A0092B-C50C-407E-A947-70E740481C1C}">
                <a14:useLocalDpi xmlns:a14="http://schemas.microsoft.com/office/drawing/2010/main"/>
              </a:ext>
            </a:extLst>
          </a:blip>
          <a:srcRect b="535"/>
          <a:stretch/>
        </p:blipFill>
        <p:spPr bwMode="auto">
          <a:xfrm>
            <a:off x="5021263" y="285750"/>
            <a:ext cx="3997325"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9" name="Footer Placeholder 3"/>
          <p:cNvSpPr>
            <a:spLocks noGrp="1"/>
          </p:cNvSpPr>
          <p:nvPr>
            <p:ph type="ftr" sz="quarter" idx="11"/>
          </p:nvPr>
        </p:nvSpPr>
        <p:spPr>
          <a:xfrm>
            <a:off x="0" y="6535738"/>
            <a:ext cx="8820150" cy="320675"/>
          </a:xfr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smtClean="0">
                <a:solidFill>
                  <a:srgbClr val="000000"/>
                </a:solidFill>
                <a:latin typeface="Arial Unicode MS" panose="020B0604020202020204" pitchFamily="34" charset="-128"/>
              </a:rPr>
              <a:t>From</a:t>
            </a:r>
            <a:r>
              <a:rPr lang="en-US" altLang="en-US" sz="1000" i="1" smtClean="0">
                <a:solidFill>
                  <a:srgbClr val="000000"/>
                </a:solidFill>
                <a:latin typeface="Arial Unicode MS" panose="020B0604020202020204" pitchFamily="34" charset="-128"/>
              </a:rPr>
              <a:t> Principles of Electronic Materials and Devices, Fourth Edition</a:t>
            </a:r>
            <a:r>
              <a:rPr lang="en-US" altLang="en-US" sz="1000" smtClean="0">
                <a:solidFill>
                  <a:srgbClr val="000000"/>
                </a:solidFill>
                <a:latin typeface="Arial Unicode MS" panose="020B0604020202020204" pitchFamily="34" charset="-128"/>
              </a:rPr>
              <a:t>, S.O. Kasap (© McGraw-Hill Education, 2018)</a:t>
            </a:r>
          </a:p>
        </p:txBody>
      </p:sp>
      <p:sp>
        <p:nvSpPr>
          <p:cNvPr id="310280" name="Slide Number Placeholder 1"/>
          <p:cNvSpPr>
            <a:spLocks noGrp="1"/>
          </p:cNvSpPr>
          <p:nvPr>
            <p:ph type="sldNum" sz="quarter" idx="10"/>
          </p:nvPr>
        </p:nvSpPr>
        <p:spPr>
          <a:xfrm>
            <a:off x="0" y="6249988"/>
            <a:ext cx="9144000" cy="323850"/>
          </a:xfr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smtClean="0">
                <a:solidFill>
                  <a:srgbClr val="000000"/>
                </a:solidFill>
                <a:latin typeface="Arial Unicode MS" panose="020B0604020202020204" pitchFamily="34" charset="-128"/>
              </a:rPr>
              <a:t>Fig 5.40</a:t>
            </a:r>
          </a:p>
        </p:txBody>
      </p:sp>
      <p:sp>
        <p:nvSpPr>
          <p:cNvPr id="310281" name="Rectangle 1"/>
          <p:cNvSpPr>
            <a:spLocks noChangeArrowheads="1"/>
          </p:cNvSpPr>
          <p:nvPr/>
        </p:nvSpPr>
        <p:spPr bwMode="auto">
          <a:xfrm>
            <a:off x="2978150" y="22225"/>
            <a:ext cx="3187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a:solidFill>
                  <a:srgbClr val="7030A0"/>
                </a:solidFill>
                <a:latin typeface="Calibri" panose="020F0502020204030204" pitchFamily="34" charset="0"/>
                <a:cs typeface="Calibri" panose="020F0502020204030204" pitchFamily="34" charset="0"/>
              </a:rPr>
              <a:t>Schottky Junction</a:t>
            </a:r>
          </a:p>
        </p:txBody>
      </p:sp>
    </p:spTree>
    <p:extLst>
      <p:ext uri="{BB962C8B-B14F-4D97-AF65-F5344CB8AC3E}">
        <p14:creationId xmlns:p14="http://schemas.microsoft.com/office/powerpoint/2010/main" val="33902372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86" name="Footer Placeholder 3"/>
          <p:cNvSpPr>
            <a:spLocks noGrp="1"/>
          </p:cNvSpPr>
          <p:nvPr>
            <p:ph type="ftr" sz="quarter" idx="11"/>
          </p:nvPr>
        </p:nvSpPr>
        <p:spPr>
          <a:xfrm>
            <a:off x="0" y="6535738"/>
            <a:ext cx="8820150" cy="320675"/>
          </a:xfr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S.O. Kasap (© McGraw-Hill Education, 2018)</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6518" y="440188"/>
            <a:ext cx="8576926" cy="4074934"/>
          </a:xfrm>
          <a:prstGeom prst="rect">
            <a:avLst/>
          </a:prstGeom>
        </p:spPr>
      </p:pic>
      <p:pic>
        <p:nvPicPr>
          <p:cNvPr id="14" name="Picture 4"/>
          <p:cNvPicPr>
            <a:picLocks noChangeAspect="1"/>
          </p:cNvPicPr>
          <p:nvPr/>
        </p:nvPicPr>
        <p:blipFill rotWithShape="1">
          <a:blip r:embed="rId4" cstate="screen">
            <a:extLst>
              <a:ext uri="{28A0092B-C50C-407E-A947-70E740481C1C}">
                <a14:useLocalDpi xmlns:a14="http://schemas.microsoft.com/office/drawing/2010/main"/>
              </a:ext>
            </a:extLst>
          </a:blip>
          <a:srcRect l="13486" t="58699" r="23434" b="6313"/>
          <a:stretch/>
        </p:blipFill>
        <p:spPr bwMode="auto">
          <a:xfrm>
            <a:off x="212725" y="1158009"/>
            <a:ext cx="3627224" cy="239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8839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84265" y="575002"/>
            <a:ext cx="5843587"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Footer Placeholder 3"/>
          <p:cNvSpPr>
            <a:spLocks noGrp="1"/>
          </p:cNvSpPr>
          <p:nvPr>
            <p:ph type="ftr" sz="quarter" idx="11"/>
          </p:nvPr>
        </p:nvSpPr>
        <p:spPr>
          <a:xfrm>
            <a:off x="0" y="6535738"/>
            <a:ext cx="8820150" cy="320675"/>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000" smtClean="0">
                <a:solidFill>
                  <a:srgbClr val="000000"/>
                </a:solidFill>
                <a:latin typeface="Arial Unicode MS" panose="020B0604020202020204" pitchFamily="34" charset="-128"/>
              </a:rPr>
              <a:t>From</a:t>
            </a:r>
            <a:r>
              <a:rPr lang="en-US" altLang="en-US" sz="1000" i="1" smtClean="0">
                <a:solidFill>
                  <a:srgbClr val="000000"/>
                </a:solidFill>
                <a:latin typeface="Arial Unicode MS" panose="020B0604020202020204" pitchFamily="34" charset="-128"/>
              </a:rPr>
              <a:t> Principles of Electronic Materials and Devices, Fourth Edition</a:t>
            </a:r>
            <a:r>
              <a:rPr lang="en-US" altLang="en-US" sz="1000" smtClean="0">
                <a:solidFill>
                  <a:srgbClr val="000000"/>
                </a:solidFill>
                <a:latin typeface="Arial Unicode MS" panose="020B0604020202020204" pitchFamily="34" charset="-128"/>
              </a:rPr>
              <a:t>, S.O. Kasap (© McGraw-Hill Education, 2018)</a:t>
            </a:r>
          </a:p>
        </p:txBody>
      </p:sp>
      <p:sp>
        <p:nvSpPr>
          <p:cNvPr id="152580" name="TextBox 6"/>
          <p:cNvSpPr txBox="1">
            <a:spLocks noChangeArrowheads="1"/>
          </p:cNvSpPr>
          <p:nvPr/>
        </p:nvSpPr>
        <p:spPr bwMode="auto">
          <a:xfrm>
            <a:off x="7192963" y="1300163"/>
            <a:ext cx="542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2400" b="0">
                <a:solidFill>
                  <a:srgbClr val="000000"/>
                </a:solidFill>
              </a:rPr>
              <a:t>(b)</a:t>
            </a:r>
          </a:p>
        </p:txBody>
      </p:sp>
      <p:sp>
        <p:nvSpPr>
          <p:cNvPr id="152581" name="TextBox 12"/>
          <p:cNvSpPr txBox="1">
            <a:spLocks noChangeArrowheads="1"/>
          </p:cNvSpPr>
          <p:nvPr/>
        </p:nvSpPr>
        <p:spPr bwMode="auto">
          <a:xfrm>
            <a:off x="7164388" y="4270375"/>
            <a:ext cx="525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2400" b="0">
                <a:solidFill>
                  <a:srgbClr val="000000"/>
                </a:solidFill>
              </a:rPr>
              <a:t>(c)</a:t>
            </a:r>
          </a:p>
        </p:txBody>
      </p:sp>
      <p:sp>
        <p:nvSpPr>
          <p:cNvPr id="152582" name="Slide Number Placeholder 1"/>
          <p:cNvSpPr>
            <a:spLocks noGrp="1"/>
          </p:cNvSpPr>
          <p:nvPr>
            <p:ph type="sldNum" sz="quarter" idx="10"/>
          </p:nvPr>
        </p:nvSpPr>
        <p:spPr>
          <a:xfrm>
            <a:off x="188913" y="6238875"/>
            <a:ext cx="9144000" cy="323850"/>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400" smtClean="0">
                <a:solidFill>
                  <a:srgbClr val="000000"/>
                </a:solidFill>
                <a:latin typeface="Arial Unicode MS" panose="020B0604020202020204" pitchFamily="34" charset="-128"/>
              </a:rPr>
              <a:t>Fig 6.1</a:t>
            </a:r>
          </a:p>
        </p:txBody>
      </p:sp>
      <p:sp>
        <p:nvSpPr>
          <p:cNvPr id="7" name="TextBox 6"/>
          <p:cNvSpPr txBox="1"/>
          <p:nvPr/>
        </p:nvSpPr>
        <p:spPr>
          <a:xfrm>
            <a:off x="2206625" y="0"/>
            <a:ext cx="4722813" cy="461665"/>
          </a:xfrm>
          <a:prstGeom prst="rect">
            <a:avLst/>
          </a:prstGeom>
          <a:noFill/>
        </p:spPr>
        <p:txBody>
          <a:bodyPr>
            <a:spAutoFit/>
          </a:bodyPr>
          <a:lstStyle/>
          <a:p>
            <a:pPr algn="ctr">
              <a:defRPr/>
            </a:pPr>
            <a:r>
              <a:rPr lang="en-US" sz="2400" dirty="0">
                <a:solidFill>
                  <a:srgbClr val="0070C0"/>
                </a:solidFill>
                <a:latin typeface="Myriad Pro" panose="020B0503030403020204" pitchFamily="34" charset="0"/>
              </a:rPr>
              <a:t>Ideal </a:t>
            </a:r>
            <a:r>
              <a:rPr lang="en-US" sz="2400" i="1" dirty="0" err="1">
                <a:solidFill>
                  <a:srgbClr val="0070C0"/>
                </a:solidFill>
                <a:latin typeface="Myriad Pro" panose="020B0503030403020204" pitchFamily="34" charset="0"/>
              </a:rPr>
              <a:t>pn</a:t>
            </a:r>
            <a:r>
              <a:rPr lang="en-US" sz="2400" dirty="0">
                <a:solidFill>
                  <a:srgbClr val="0070C0"/>
                </a:solidFill>
                <a:latin typeface="Myriad Pro" panose="020B0503030403020204" pitchFamily="34" charset="0"/>
              </a:rPr>
              <a:t> Junction</a:t>
            </a:r>
          </a:p>
        </p:txBody>
      </p:sp>
    </p:spTree>
    <p:extLst>
      <p:ext uri="{BB962C8B-B14F-4D97-AF65-F5344CB8AC3E}">
        <p14:creationId xmlns:p14="http://schemas.microsoft.com/office/powerpoint/2010/main" val="1276778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Box 1"/>
          <p:cNvSpPr txBox="1">
            <a:spLocks noChangeArrowheads="1"/>
          </p:cNvSpPr>
          <p:nvPr/>
        </p:nvSpPr>
        <p:spPr bwMode="auto">
          <a:xfrm>
            <a:off x="419100" y="2095500"/>
            <a:ext cx="83820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just" eaLnBrk="1" hangingPunct="1"/>
            <a:r>
              <a:rPr lang="en-US" altLang="en-US" sz="1600">
                <a:solidFill>
                  <a:srgbClr val="000099"/>
                </a:solidFill>
              </a:rPr>
              <a:t>This Power Point presentation is a copyrighted supplemental material to the textbook </a:t>
            </a:r>
            <a:r>
              <a:rPr lang="en-US" altLang="en-US" sz="1600" i="1">
                <a:solidFill>
                  <a:srgbClr val="000099"/>
                </a:solidFill>
              </a:rPr>
              <a:t>Principles of Electronic Materials and Devices</a:t>
            </a:r>
            <a:r>
              <a:rPr lang="en-US" altLang="en-US" sz="1600">
                <a:solidFill>
                  <a:srgbClr val="000099"/>
                </a:solidFill>
              </a:rPr>
              <a:t>, Fourth Edition, S. O. Kasap, McGraw-Hill Education (USA), ISBN-13: 978-0078028182, ISBN-10: 0078028183 © 2018 McGraw-Hill Education. Slides may be used in research seminars at research meetings, symposia and conferences provided that the </a:t>
            </a:r>
            <a:r>
              <a:rPr lang="en-US" altLang="en-US" sz="1600" i="1">
                <a:solidFill>
                  <a:srgbClr val="000099"/>
                </a:solidFill>
              </a:rPr>
              <a:t>author, book title, </a:t>
            </a:r>
            <a:r>
              <a:rPr lang="en-US" altLang="en-US" sz="1600">
                <a:solidFill>
                  <a:srgbClr val="000099"/>
                </a:solidFill>
              </a:rPr>
              <a:t>and</a:t>
            </a:r>
            <a:r>
              <a:rPr lang="en-US" altLang="en-US" sz="1600" i="1">
                <a:solidFill>
                  <a:srgbClr val="000099"/>
                </a:solidFill>
              </a:rPr>
              <a:t> copyright information</a:t>
            </a:r>
            <a:r>
              <a:rPr lang="en-US" altLang="en-US" sz="1600">
                <a:solidFill>
                  <a:srgbClr val="000099"/>
                </a:solidFill>
              </a:rPr>
              <a:t> are clearly displayed under each figure. It is unlawful to use the slides for teaching if the textbook is not a required primary book for the course. The slides cannot be distributed in any form whatsoever, especially on the internet, without the written permission of McGraw-Hill Education. </a:t>
            </a:r>
            <a:r>
              <a:rPr lang="en-US" altLang="en-US" sz="1600">
                <a:solidFill>
                  <a:srgbClr val="000099"/>
                </a:solidFill>
                <a:cs typeface="Times New Roman" panose="02020603050405020304" pitchFamily="18" charset="0"/>
              </a:rPr>
              <a:t>It is unlawful to post these slides, or part of a slide or slides, on the internet. </a:t>
            </a:r>
          </a:p>
          <a:p>
            <a:pPr algn="just" eaLnBrk="1" hangingPunct="1"/>
            <a:endParaRPr lang="en-US" altLang="en-US" sz="1600">
              <a:solidFill>
                <a:srgbClr val="000099"/>
              </a:solidFill>
              <a:cs typeface="Times New Roman" panose="02020603050405020304" pitchFamily="18" charset="0"/>
            </a:endParaRPr>
          </a:p>
          <a:p>
            <a:pPr algn="just" eaLnBrk="1" hangingPunct="1"/>
            <a:r>
              <a:rPr lang="en-US" altLang="en-US" sz="1600">
                <a:solidFill>
                  <a:srgbClr val="000099"/>
                </a:solidFill>
                <a:cs typeface="Times New Roman" panose="02020603050405020304" pitchFamily="18" charset="0"/>
              </a:rPr>
              <a:t>Copyright © 2018, 2006, 2002, 2000, 1997 by McGraw-Hill Education, 2 Penn Plaza, New York, NY 10121, USA. All rights reserved. This publication is protected by Copyright and permission should be obtained from the publisher prior to any prohibited reproduction, storage in a retrieval system, or transmission in any form or by any means, electronic, mechanical, photocopying, recording, or likewise. For information regarding permission(s), write to: Rights and Permissions Department, McGraw-Hill Education, 2 Penn Plaza, New York, NY 10121, USA. (https://www.mheducation.com/permissions.html)</a:t>
            </a:r>
          </a:p>
        </p:txBody>
      </p:sp>
      <p:sp>
        <p:nvSpPr>
          <p:cNvPr id="171011" name="TextBox 2"/>
          <p:cNvSpPr txBox="1">
            <a:spLocks noChangeArrowheads="1"/>
          </p:cNvSpPr>
          <p:nvPr/>
        </p:nvSpPr>
        <p:spPr bwMode="auto">
          <a:xfrm>
            <a:off x="1409700" y="1676400"/>
            <a:ext cx="6442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en-US" altLang="en-US" sz="2400">
                <a:solidFill>
                  <a:srgbClr val="000099"/>
                </a:solidFill>
              </a:rPr>
              <a:t>Copyright Information and Permission: Part II</a:t>
            </a:r>
          </a:p>
        </p:txBody>
      </p:sp>
      <p:pic>
        <p:nvPicPr>
          <p:cNvPr id="171012"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00" y="190500"/>
            <a:ext cx="11049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6"/>
          <p:cNvPicPr>
            <a:picLocks noChangeAspect="1"/>
          </p:cNvPicPr>
          <p:nvPr/>
        </p:nvPicPr>
        <p:blipFill>
          <a:blip r:embed="rId3" cstate="screen">
            <a:extLst>
              <a:ext uri="{28A0092B-C50C-407E-A947-70E740481C1C}">
                <a14:useLocalDpi xmlns:a14="http://schemas.microsoft.com/office/drawing/2010/main"/>
              </a:ext>
            </a:extLst>
          </a:blip>
          <a:srcRect l="6862" t="3307" b="4526"/>
          <a:stretch>
            <a:fillRect/>
          </a:stretch>
        </p:blipFill>
        <p:spPr bwMode="auto">
          <a:xfrm>
            <a:off x="4419600" y="190500"/>
            <a:ext cx="137953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1678" y="430754"/>
            <a:ext cx="5434584" cy="5501640"/>
          </a:xfrm>
          <a:prstGeom prst="rect">
            <a:avLst/>
          </a:prstGeom>
        </p:spPr>
      </p:pic>
      <p:sp>
        <p:nvSpPr>
          <p:cNvPr id="167938" name="Slide Number Placeholder 1"/>
          <p:cNvSpPr>
            <a:spLocks noGrp="1"/>
          </p:cNvSpPr>
          <p:nvPr>
            <p:ph type="sldNum" sz="quarter" idx="10"/>
          </p:nvPr>
        </p:nvSpPr>
        <p:spPr>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400" smtClean="0">
                <a:solidFill>
                  <a:srgbClr val="000000"/>
                </a:solidFill>
                <a:latin typeface="Arial Unicode MS" panose="020B0604020202020204" pitchFamily="34" charset="-128"/>
              </a:rPr>
              <a:t>Fig 6.5</a:t>
            </a:r>
          </a:p>
        </p:txBody>
      </p:sp>
      <p:sp>
        <p:nvSpPr>
          <p:cNvPr id="167940" name="Text Box 1035"/>
          <p:cNvSpPr txBox="1">
            <a:spLocks noChangeArrowheads="1"/>
          </p:cNvSpPr>
          <p:nvPr/>
        </p:nvSpPr>
        <p:spPr bwMode="auto">
          <a:xfrm>
            <a:off x="2105025" y="5807075"/>
            <a:ext cx="530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800" b="0">
                <a:solidFill>
                  <a:srgbClr val="000000"/>
                </a:solidFill>
              </a:rPr>
              <a:t>Minority carrier injection and diffusion in a short diode.</a:t>
            </a:r>
          </a:p>
        </p:txBody>
      </p:sp>
      <p:sp>
        <p:nvSpPr>
          <p:cNvPr id="167941" name="Footer Placeholder 3"/>
          <p:cNvSpPr>
            <a:spLocks noGrp="1"/>
          </p:cNvSpPr>
          <p:nvPr>
            <p:ph type="ftr" sz="quarter" idx="11"/>
          </p:nvPr>
        </p:nvSpPr>
        <p:spPr>
          <a:xfrm>
            <a:off x="0" y="6535738"/>
            <a:ext cx="8820150" cy="320675"/>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000" smtClean="0">
                <a:solidFill>
                  <a:srgbClr val="000000"/>
                </a:solidFill>
                <a:latin typeface="Arial Unicode MS" panose="020B0604020202020204" pitchFamily="34" charset="-128"/>
              </a:rPr>
              <a:t>From</a:t>
            </a:r>
            <a:r>
              <a:rPr lang="en-US" altLang="en-US" sz="1000" i="1" smtClean="0">
                <a:solidFill>
                  <a:srgbClr val="000000"/>
                </a:solidFill>
                <a:latin typeface="Arial Unicode MS" panose="020B0604020202020204" pitchFamily="34" charset="-128"/>
              </a:rPr>
              <a:t> Principles of Electronic Materials and Devices, Fourth Edition</a:t>
            </a:r>
            <a:r>
              <a:rPr lang="en-US" altLang="en-US" sz="1000" smtClean="0">
                <a:solidFill>
                  <a:srgbClr val="000000"/>
                </a:solidFill>
                <a:latin typeface="Arial Unicode MS" panose="020B0604020202020204" pitchFamily="34" charset="-128"/>
              </a:rPr>
              <a:t>, S.O. Kasap (© McGraw-Hill Education, 2018)</a:t>
            </a:r>
          </a:p>
        </p:txBody>
      </p:sp>
      <p:sp>
        <p:nvSpPr>
          <p:cNvPr id="167942" name="Rectangle 1"/>
          <p:cNvSpPr>
            <a:spLocks noChangeArrowheads="1"/>
          </p:cNvSpPr>
          <p:nvPr/>
        </p:nvSpPr>
        <p:spPr bwMode="auto">
          <a:xfrm>
            <a:off x="3562350" y="84138"/>
            <a:ext cx="23796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a:solidFill>
                  <a:srgbClr val="0070C0"/>
                </a:solidFill>
                <a:latin typeface="Myriad Pro" panose="020B0503030403020204" pitchFamily="34" charset="0"/>
              </a:rPr>
              <a:t>Short Diode</a:t>
            </a:r>
          </a:p>
        </p:txBody>
      </p:sp>
      <p:cxnSp>
        <p:nvCxnSpPr>
          <p:cNvPr id="4" name="Straight Arrow Connector 3"/>
          <p:cNvCxnSpPr/>
          <p:nvPr/>
        </p:nvCxnSpPr>
        <p:spPr bwMode="auto">
          <a:xfrm>
            <a:off x="5056094" y="3797449"/>
            <a:ext cx="602428"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p:cNvSpPr txBox="1"/>
          <p:nvPr/>
        </p:nvSpPr>
        <p:spPr>
          <a:xfrm>
            <a:off x="5680037" y="3625326"/>
            <a:ext cx="344245" cy="307777"/>
          </a:xfrm>
          <a:prstGeom prst="rect">
            <a:avLst/>
          </a:prstGeom>
          <a:noFill/>
        </p:spPr>
        <p:txBody>
          <a:bodyPr wrap="square" rtlCol="0">
            <a:spAutoFit/>
          </a:bodyPr>
          <a:lstStyle/>
          <a:p>
            <a:r>
              <a:rPr lang="en-US" sz="1400" i="1" dirty="0" smtClean="0">
                <a:solidFill>
                  <a:srgbClr val="000000"/>
                </a:solidFill>
              </a:rPr>
              <a:t>x'</a:t>
            </a:r>
            <a:endParaRPr lang="en-US" sz="3200" i="1" dirty="0">
              <a:solidFill>
                <a:srgbClr val="000000"/>
              </a:solidFill>
            </a:endParaRPr>
          </a:p>
        </p:txBody>
      </p:sp>
    </p:spTree>
    <p:extLst>
      <p:ext uri="{BB962C8B-B14F-4D97-AF65-F5344CB8AC3E}">
        <p14:creationId xmlns:p14="http://schemas.microsoft.com/office/powerpoint/2010/main" val="31011071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1"/>
          <p:cNvSpPr>
            <a:spLocks noGrp="1"/>
          </p:cNvSpPr>
          <p:nvPr>
            <p:ph type="sldNum" sz="quarter" idx="10"/>
          </p:nvPr>
        </p:nvSpPr>
        <p:spPr>
          <a:xfrm>
            <a:off x="23813" y="6211888"/>
            <a:ext cx="9144000" cy="323850"/>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400" smtClean="0">
                <a:solidFill>
                  <a:srgbClr val="000000"/>
                </a:solidFill>
                <a:latin typeface="Arial Unicode MS" panose="020B0604020202020204" pitchFamily="34" charset="-128"/>
              </a:rPr>
              <a:t>Fig 6.11</a:t>
            </a:r>
          </a:p>
        </p:txBody>
      </p:sp>
      <p:sp>
        <p:nvSpPr>
          <p:cNvPr id="178179" name="Text Box 5"/>
          <p:cNvSpPr txBox="1">
            <a:spLocks noChangeArrowheads="1"/>
          </p:cNvSpPr>
          <p:nvPr/>
        </p:nvSpPr>
        <p:spPr bwMode="auto">
          <a:xfrm>
            <a:off x="223838" y="5662613"/>
            <a:ext cx="8783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3200">
                <a:solidFill>
                  <a:schemeClr val="tx1"/>
                </a:solidFill>
                <a:latin typeface="Times New Roman" panose="02020603050405020304" pitchFamily="18" charset="0"/>
              </a:defRPr>
            </a:lvl1pPr>
            <a:lvl2pPr marL="914400" indent="-457200">
              <a:defRPr sz="3200">
                <a:solidFill>
                  <a:schemeClr val="tx1"/>
                </a:solidFill>
                <a:latin typeface="Times New Roman" panose="02020603050405020304" pitchFamily="18" charset="0"/>
              </a:defRPr>
            </a:lvl2pPr>
            <a:lvl3pPr marL="1371600" indent="-457200">
              <a:defRPr sz="3200">
                <a:solidFill>
                  <a:schemeClr val="tx1"/>
                </a:solidFill>
                <a:latin typeface="Times New Roman" panose="02020603050405020304" pitchFamily="18" charset="0"/>
              </a:defRPr>
            </a:lvl3pPr>
            <a:lvl4pPr marL="1828800" indent="-457200">
              <a:defRPr sz="3200">
                <a:solidFill>
                  <a:schemeClr val="tx1"/>
                </a:solidFill>
                <a:latin typeface="Times New Roman" panose="02020603050405020304" pitchFamily="18" charset="0"/>
              </a:defRPr>
            </a:lvl4pPr>
            <a:lvl5pPr marL="2286000" indent="-457200">
              <a:defRPr sz="3200">
                <a:solidFill>
                  <a:schemeClr val="tx1"/>
                </a:solidFill>
                <a:latin typeface="Times New Roman" panose="02020603050405020304" pitchFamily="18" charset="0"/>
              </a:defRPr>
            </a:lvl5pPr>
            <a:lvl6pPr marL="2743200" indent="-457200" eaLnBrk="0" fontAlgn="base" hangingPunct="0">
              <a:spcBef>
                <a:spcPct val="0"/>
              </a:spcBef>
              <a:spcAft>
                <a:spcPct val="0"/>
              </a:spcAft>
              <a:defRPr sz="3200">
                <a:solidFill>
                  <a:schemeClr val="tx1"/>
                </a:solidFill>
                <a:latin typeface="Times New Roman" panose="02020603050405020304" pitchFamily="18" charset="0"/>
              </a:defRPr>
            </a:lvl6pPr>
            <a:lvl7pPr marL="3200400" indent="-457200" eaLnBrk="0" fontAlgn="base" hangingPunct="0">
              <a:spcBef>
                <a:spcPct val="0"/>
              </a:spcBef>
              <a:spcAft>
                <a:spcPct val="0"/>
              </a:spcAft>
              <a:defRPr sz="3200">
                <a:solidFill>
                  <a:schemeClr val="tx1"/>
                </a:solidFill>
                <a:latin typeface="Times New Roman" panose="02020603050405020304" pitchFamily="18" charset="0"/>
              </a:defRPr>
            </a:lvl7pPr>
            <a:lvl8pPr marL="3657600" indent="-457200" eaLnBrk="0" fontAlgn="base" hangingPunct="0">
              <a:spcBef>
                <a:spcPct val="0"/>
              </a:spcBef>
              <a:spcAft>
                <a:spcPct val="0"/>
              </a:spcAft>
              <a:defRPr sz="3200">
                <a:solidFill>
                  <a:schemeClr val="tx1"/>
                </a:solidFill>
                <a:latin typeface="Times New Roman" panose="02020603050405020304" pitchFamily="18" charset="0"/>
              </a:defRPr>
            </a:lvl8pPr>
            <a:lvl9pPr marL="4114800" indent="-4572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2000" b="0">
                <a:solidFill>
                  <a:srgbClr val="000000"/>
                </a:solidFill>
              </a:rPr>
              <a:t>Energy band diagrams for a </a:t>
            </a:r>
            <a:r>
              <a:rPr lang="en-US" altLang="en-US" sz="2000" b="0" i="1">
                <a:solidFill>
                  <a:srgbClr val="000000"/>
                </a:solidFill>
              </a:rPr>
              <a:t>pn</a:t>
            </a:r>
            <a:r>
              <a:rPr lang="en-US" altLang="en-US" sz="2000" b="0">
                <a:solidFill>
                  <a:srgbClr val="000000"/>
                </a:solidFill>
              </a:rPr>
              <a:t> junction under (a) open circuit and  (b) forward bias</a:t>
            </a:r>
          </a:p>
        </p:txBody>
      </p:sp>
      <p:sp>
        <p:nvSpPr>
          <p:cNvPr id="178180" name="Footer Placeholder 3"/>
          <p:cNvSpPr>
            <a:spLocks noGrp="1"/>
          </p:cNvSpPr>
          <p:nvPr>
            <p:ph type="ftr" sz="quarter" idx="11"/>
          </p:nvPr>
        </p:nvSpPr>
        <p:spPr>
          <a:xfrm>
            <a:off x="0" y="6535738"/>
            <a:ext cx="8820150" cy="320675"/>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000" smtClean="0">
                <a:solidFill>
                  <a:srgbClr val="000000"/>
                </a:solidFill>
                <a:latin typeface="Arial Unicode MS" panose="020B0604020202020204" pitchFamily="34" charset="-128"/>
              </a:rPr>
              <a:t>From</a:t>
            </a:r>
            <a:r>
              <a:rPr lang="en-US" altLang="en-US" sz="1000" i="1" smtClean="0">
                <a:solidFill>
                  <a:srgbClr val="000000"/>
                </a:solidFill>
                <a:latin typeface="Arial Unicode MS" panose="020B0604020202020204" pitchFamily="34" charset="-128"/>
              </a:rPr>
              <a:t> Principles of Electronic Materials and Devices, Fourth Edition</a:t>
            </a:r>
            <a:r>
              <a:rPr lang="en-US" altLang="en-US" sz="1000" smtClean="0">
                <a:solidFill>
                  <a:srgbClr val="000000"/>
                </a:solidFill>
                <a:latin typeface="Arial Unicode MS" panose="020B0604020202020204" pitchFamily="34" charset="-128"/>
              </a:rPr>
              <a:t>, S.O. Kasap (© McGraw-Hill Education, 2018)</a:t>
            </a:r>
          </a:p>
        </p:txBody>
      </p:sp>
      <p:sp>
        <p:nvSpPr>
          <p:cNvPr id="6" name="Rectangle 5"/>
          <p:cNvSpPr/>
          <p:nvPr/>
        </p:nvSpPr>
        <p:spPr>
          <a:xfrm>
            <a:off x="866775" y="150813"/>
            <a:ext cx="7561263" cy="584200"/>
          </a:xfrm>
          <a:prstGeom prst="rect">
            <a:avLst/>
          </a:prstGeom>
        </p:spPr>
        <p:txBody>
          <a:bodyPr wrap="none">
            <a:spAutoFit/>
          </a:bodyPr>
          <a:lstStyle/>
          <a:p>
            <a:pPr algn="ctr">
              <a:defRPr/>
            </a:pPr>
            <a:r>
              <a:rPr lang="en-US" altLang="en-US" sz="3200" i="1" dirty="0" err="1">
                <a:solidFill>
                  <a:srgbClr val="BBE0E3">
                    <a:lumMod val="50000"/>
                  </a:srgbClr>
                </a:solidFill>
                <a:latin typeface="Myriad Pro" panose="020B0503030403020204" pitchFamily="34" charset="0"/>
              </a:rPr>
              <a:t>pn</a:t>
            </a:r>
            <a:r>
              <a:rPr lang="en-US" altLang="en-US" sz="3200" dirty="0">
                <a:solidFill>
                  <a:srgbClr val="BBE0E3">
                    <a:lumMod val="50000"/>
                  </a:srgbClr>
                </a:solidFill>
                <a:latin typeface="Myriad Pro" panose="020B0503030403020204" pitchFamily="34" charset="0"/>
              </a:rPr>
              <a:t> Junction Band Diagram: Forward Bias</a:t>
            </a:r>
            <a:endParaRPr lang="en-US" sz="3200" dirty="0">
              <a:solidFill>
                <a:srgbClr val="BBE0E3">
                  <a:lumMod val="50000"/>
                </a:srgbClr>
              </a:solidFill>
              <a:latin typeface="Myriad Pro" panose="020B0503030403020204" pitchFamily="34" charset="0"/>
            </a:endParaRPr>
          </a:p>
        </p:txBody>
      </p:sp>
      <p:pic>
        <p:nvPicPr>
          <p:cNvPr id="17818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49275" y="1096963"/>
            <a:ext cx="83089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395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1"/>
          <p:cNvSpPr>
            <a:spLocks noGrp="1"/>
          </p:cNvSpPr>
          <p:nvPr>
            <p:ph type="sldNum" sz="quarter" idx="10"/>
          </p:nvPr>
        </p:nvSpPr>
        <p:spPr>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Fig 6.8</a:t>
            </a:r>
          </a:p>
        </p:txBody>
      </p:sp>
      <p:sp>
        <p:nvSpPr>
          <p:cNvPr id="174083" name="Rectangle 2064"/>
          <p:cNvSpPr>
            <a:spLocks noChangeArrowheads="1"/>
          </p:cNvSpPr>
          <p:nvPr/>
        </p:nvSpPr>
        <p:spPr bwMode="auto">
          <a:xfrm>
            <a:off x="860425" y="5418138"/>
            <a:ext cx="77057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Reverse biased pn junction. (a) Minority carrier profiles and the origin of the reverse current. (b) Hole PE across the junction under reverse bias</a:t>
            </a:r>
          </a:p>
        </p:txBody>
      </p:sp>
      <p:pic>
        <p:nvPicPr>
          <p:cNvPr id="174084" name="Picture 206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1013" y="1331913"/>
            <a:ext cx="449580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085" name="Picture 207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7150" y="1782763"/>
            <a:ext cx="3656013"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086" name="Footer Placeholder 3"/>
          <p:cNvSpPr>
            <a:spLocks noGrp="1"/>
          </p:cNvSpPr>
          <p:nvPr>
            <p:ph type="ftr" sz="quarter" idx="11"/>
          </p:nvPr>
        </p:nvSpPr>
        <p:spPr>
          <a:xfrm>
            <a:off x="0" y="6535738"/>
            <a:ext cx="8820150" cy="320675"/>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174087" name="TextBox 1"/>
          <p:cNvSpPr txBox="1">
            <a:spLocks noChangeArrowheads="1"/>
          </p:cNvSpPr>
          <p:nvPr/>
        </p:nvSpPr>
        <p:spPr bwMode="auto">
          <a:xfrm>
            <a:off x="6740525" y="4770438"/>
            <a:ext cx="54292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a:t>
            </a:r>
          </a:p>
        </p:txBody>
      </p:sp>
      <p:sp>
        <p:nvSpPr>
          <p:cNvPr id="174088" name="TextBox 7"/>
          <p:cNvSpPr txBox="1">
            <a:spLocks noChangeArrowheads="1"/>
          </p:cNvSpPr>
          <p:nvPr/>
        </p:nvSpPr>
        <p:spPr bwMode="auto">
          <a:xfrm>
            <a:off x="1347788" y="4760913"/>
            <a:ext cx="54451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a:t>
            </a:r>
          </a:p>
        </p:txBody>
      </p:sp>
      <p:sp>
        <p:nvSpPr>
          <p:cNvPr id="174089" name="TextBox 2"/>
          <p:cNvSpPr txBox="1">
            <a:spLocks noChangeArrowheads="1"/>
          </p:cNvSpPr>
          <p:nvPr/>
        </p:nvSpPr>
        <p:spPr bwMode="auto">
          <a:xfrm>
            <a:off x="3308350" y="244475"/>
            <a:ext cx="24590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Myriad Pro" panose="020B0503030403020204" pitchFamily="34" charset="0"/>
                <a:ea typeface="+mn-ea"/>
                <a:cs typeface="+mn-cs"/>
              </a:rPr>
              <a:t>Reverse Bias</a:t>
            </a:r>
          </a:p>
        </p:txBody>
      </p:sp>
    </p:spTree>
    <p:extLst>
      <p:ext uri="{BB962C8B-B14F-4D97-AF65-F5344CB8AC3E}">
        <p14:creationId xmlns:p14="http://schemas.microsoft.com/office/powerpoint/2010/main" val="9360559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7" descr="K:\All My Files\Book, Elecronic Materials, McGraw-Hill\####4thEditionThingsToDo,Changes,Revisions\Chapter6\6F27-JFET_COLOR.t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6388" y="441325"/>
            <a:ext cx="8531225"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1" name="Rectangle 4"/>
          <p:cNvSpPr>
            <a:spLocks noChangeArrowheads="1"/>
          </p:cNvSpPr>
          <p:nvPr/>
        </p:nvSpPr>
        <p:spPr bwMode="auto">
          <a:xfrm>
            <a:off x="204788" y="5283200"/>
            <a:ext cx="87344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3200">
                <a:solidFill>
                  <a:schemeClr val="tx1"/>
                </a:solidFill>
                <a:latin typeface="Times New Roman" panose="02020603050405020304" pitchFamily="18" charset="0"/>
              </a:defRPr>
            </a:lvl1pPr>
            <a:lvl2pPr marL="914400" indent="-457200">
              <a:defRPr sz="3200">
                <a:solidFill>
                  <a:schemeClr val="tx1"/>
                </a:solidFill>
                <a:latin typeface="Times New Roman" panose="02020603050405020304" pitchFamily="18" charset="0"/>
              </a:defRPr>
            </a:lvl2pPr>
            <a:lvl3pPr marL="1371600" indent="-457200">
              <a:defRPr sz="3200">
                <a:solidFill>
                  <a:schemeClr val="tx1"/>
                </a:solidFill>
                <a:latin typeface="Times New Roman" panose="02020603050405020304" pitchFamily="18" charset="0"/>
              </a:defRPr>
            </a:lvl3pPr>
            <a:lvl4pPr marL="1828800" indent="-457200">
              <a:defRPr sz="3200">
                <a:solidFill>
                  <a:schemeClr val="tx1"/>
                </a:solidFill>
                <a:latin typeface="Times New Roman" panose="02020603050405020304" pitchFamily="18" charset="0"/>
              </a:defRPr>
            </a:lvl4pPr>
            <a:lvl5pPr marL="2286000" indent="-457200">
              <a:defRPr sz="3200">
                <a:solidFill>
                  <a:schemeClr val="tx1"/>
                </a:solidFill>
                <a:latin typeface="Times New Roman" panose="02020603050405020304" pitchFamily="18" charset="0"/>
              </a:defRPr>
            </a:lvl5pPr>
            <a:lvl6pPr marL="2743200" indent="-457200" eaLnBrk="0" fontAlgn="base" hangingPunct="0">
              <a:spcBef>
                <a:spcPct val="0"/>
              </a:spcBef>
              <a:spcAft>
                <a:spcPct val="0"/>
              </a:spcAft>
              <a:defRPr sz="3200">
                <a:solidFill>
                  <a:schemeClr val="tx1"/>
                </a:solidFill>
                <a:latin typeface="Times New Roman" panose="02020603050405020304" pitchFamily="18" charset="0"/>
              </a:defRPr>
            </a:lvl6pPr>
            <a:lvl7pPr marL="3200400" indent="-457200" eaLnBrk="0" fontAlgn="base" hangingPunct="0">
              <a:spcBef>
                <a:spcPct val="0"/>
              </a:spcBef>
              <a:spcAft>
                <a:spcPct val="0"/>
              </a:spcAft>
              <a:defRPr sz="3200">
                <a:solidFill>
                  <a:schemeClr val="tx1"/>
                </a:solidFill>
                <a:latin typeface="Times New Roman" panose="02020603050405020304" pitchFamily="18" charset="0"/>
              </a:defRPr>
            </a:lvl7pPr>
            <a:lvl8pPr marL="3657600" indent="-457200" eaLnBrk="0" fontAlgn="base" hangingPunct="0">
              <a:spcBef>
                <a:spcPct val="0"/>
              </a:spcBef>
              <a:spcAft>
                <a:spcPct val="0"/>
              </a:spcAft>
              <a:defRPr sz="3200">
                <a:solidFill>
                  <a:schemeClr val="tx1"/>
                </a:solidFill>
                <a:latin typeface="Times New Roman" panose="02020603050405020304" pitchFamily="18" charset="0"/>
              </a:defRPr>
            </a:lvl8pPr>
            <a:lvl9pPr marL="4114800" indent="-457200" eaLnBrk="0" fontAlgn="base" hangingPunct="0">
              <a:spcBef>
                <a:spcPct val="0"/>
              </a:spcBef>
              <a:spcAft>
                <a:spcPct val="0"/>
              </a:spcAft>
              <a:defRPr sz="3200">
                <a:solidFill>
                  <a:schemeClr val="tx1"/>
                </a:solidFill>
                <a:latin typeface="Times New Roman" panose="02020603050405020304" pitchFamily="18" charset="0"/>
              </a:defRPr>
            </a:lvl9pPr>
          </a:lstStyle>
          <a:p>
            <a:pPr algn="ctr">
              <a:buFontTx/>
              <a:buAutoNum type="alphaLcParenBoth"/>
            </a:pPr>
            <a:r>
              <a:rPr lang="en-US" altLang="en-US" sz="1600" b="0">
                <a:solidFill>
                  <a:srgbClr val="000000"/>
                </a:solidFill>
              </a:rPr>
              <a:t>The basic structure of the junction field effect transistor  (JFET) with an n-channel. The two </a:t>
            </a:r>
            <a:r>
              <a:rPr lang="en-US" altLang="en-US" sz="1600" b="0" i="1">
                <a:solidFill>
                  <a:srgbClr val="000000"/>
                </a:solidFill>
              </a:rPr>
              <a:t>p</a:t>
            </a:r>
            <a:r>
              <a:rPr lang="en-US" altLang="en-US" sz="1600" b="0" baseline="30000">
                <a:solidFill>
                  <a:srgbClr val="000000"/>
                </a:solidFill>
              </a:rPr>
              <a:t>+</a:t>
            </a:r>
            <a:r>
              <a:rPr lang="en-US" altLang="en-US" sz="1600" b="0">
                <a:solidFill>
                  <a:srgbClr val="000000"/>
                </a:solidFill>
              </a:rPr>
              <a:t> regions are electrically connected and form the gate.</a:t>
            </a:r>
          </a:p>
          <a:p>
            <a:pPr algn="ctr">
              <a:buFontTx/>
              <a:buAutoNum type="alphaLcParenBoth"/>
            </a:pPr>
            <a:r>
              <a:rPr lang="en-US" altLang="en-US" sz="1600" b="0">
                <a:solidFill>
                  <a:srgbClr val="000000"/>
                </a:solidFill>
              </a:rPr>
              <a:t>A simplified sketch of the cross section of a more practical </a:t>
            </a:r>
            <a:r>
              <a:rPr lang="en-US" altLang="en-US" sz="1600" b="0" i="1">
                <a:solidFill>
                  <a:srgbClr val="000000"/>
                </a:solidFill>
              </a:rPr>
              <a:t>n</a:t>
            </a:r>
            <a:r>
              <a:rPr lang="en-US" altLang="en-US" sz="1600" b="0">
                <a:solidFill>
                  <a:srgbClr val="000000"/>
                </a:solidFill>
              </a:rPr>
              <a:t>-channel JFET</a:t>
            </a:r>
          </a:p>
        </p:txBody>
      </p:sp>
      <p:sp>
        <p:nvSpPr>
          <p:cNvPr id="263172" name="Footer Placeholder 3"/>
          <p:cNvSpPr>
            <a:spLocks noGrp="1"/>
          </p:cNvSpPr>
          <p:nvPr>
            <p:ph type="ftr" sz="quarter" idx="11"/>
          </p:nvPr>
        </p:nvSpPr>
        <p:spPr>
          <a:xfrm>
            <a:off x="0" y="6535738"/>
            <a:ext cx="8820150" cy="320675"/>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000" smtClean="0">
                <a:solidFill>
                  <a:srgbClr val="000000"/>
                </a:solidFill>
                <a:latin typeface="Arial Unicode MS" panose="020B0604020202020204" pitchFamily="34" charset="-128"/>
              </a:rPr>
              <a:t>From</a:t>
            </a:r>
            <a:r>
              <a:rPr lang="en-US" altLang="en-US" sz="1000" i="1" smtClean="0">
                <a:solidFill>
                  <a:srgbClr val="000000"/>
                </a:solidFill>
                <a:latin typeface="Arial Unicode MS" panose="020B0604020202020204" pitchFamily="34" charset="-128"/>
              </a:rPr>
              <a:t> Principles of Electronic Materials and Devices, Fourth Edition</a:t>
            </a:r>
            <a:r>
              <a:rPr lang="en-US" altLang="en-US" sz="1000" smtClean="0">
                <a:solidFill>
                  <a:srgbClr val="000000"/>
                </a:solidFill>
                <a:latin typeface="Arial Unicode MS" panose="020B0604020202020204" pitchFamily="34" charset="-128"/>
              </a:rPr>
              <a:t>, S.O. Kasap (© McGraw-Hill Education, 2018)</a:t>
            </a:r>
          </a:p>
        </p:txBody>
      </p:sp>
      <p:sp>
        <p:nvSpPr>
          <p:cNvPr id="263173" name="Slide Number Placeholder 1"/>
          <p:cNvSpPr>
            <a:spLocks noGrp="1"/>
          </p:cNvSpPr>
          <p:nvPr>
            <p:ph type="sldNum" sz="quarter" idx="10"/>
          </p:nvPr>
        </p:nvSpPr>
        <p:spPr>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400" smtClean="0">
                <a:solidFill>
                  <a:srgbClr val="000000"/>
                </a:solidFill>
                <a:latin typeface="Arial Unicode MS" panose="020B0604020202020204" pitchFamily="34" charset="-128"/>
              </a:rPr>
              <a:t>Fig 6.55</a:t>
            </a:r>
          </a:p>
        </p:txBody>
      </p:sp>
      <p:sp>
        <p:nvSpPr>
          <p:cNvPr id="263174" name="TextBox 6"/>
          <p:cNvSpPr txBox="1">
            <a:spLocks noChangeArrowheads="1"/>
          </p:cNvSpPr>
          <p:nvPr/>
        </p:nvSpPr>
        <p:spPr bwMode="auto">
          <a:xfrm>
            <a:off x="1409700" y="0"/>
            <a:ext cx="641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en-US" altLang="en-US" sz="2400">
                <a:solidFill>
                  <a:srgbClr val="0070C0"/>
                </a:solidFill>
                <a:latin typeface="Myriad Pro" panose="020B0503030403020204" pitchFamily="34" charset="0"/>
              </a:rPr>
              <a:t>Junction Field Effect Transistor (JFET)</a:t>
            </a:r>
          </a:p>
        </p:txBody>
      </p:sp>
    </p:spTree>
    <p:extLst>
      <p:ext uri="{BB962C8B-B14F-4D97-AF65-F5344CB8AC3E}">
        <p14:creationId xmlns:p14="http://schemas.microsoft.com/office/powerpoint/2010/main" val="6491017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3" name="Footer Placeholder 3"/>
          <p:cNvSpPr>
            <a:spLocks noGrp="1"/>
          </p:cNvSpPr>
          <p:nvPr>
            <p:ph type="ftr" sz="quarter" idx="11"/>
          </p:nvPr>
        </p:nvSpPr>
        <p:spPr>
          <a:xfrm>
            <a:off x="0" y="6535738"/>
            <a:ext cx="8820150" cy="320675"/>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000" smtClean="0">
                <a:solidFill>
                  <a:srgbClr val="000000"/>
                </a:solidFill>
                <a:latin typeface="Arial Unicode MS" panose="020B0604020202020204" pitchFamily="34" charset="-128"/>
              </a:rPr>
              <a:t>From</a:t>
            </a:r>
            <a:r>
              <a:rPr lang="en-US" altLang="en-US" sz="1000" i="1" smtClean="0">
                <a:solidFill>
                  <a:srgbClr val="000000"/>
                </a:solidFill>
                <a:latin typeface="Arial Unicode MS" panose="020B0604020202020204" pitchFamily="34" charset="-128"/>
              </a:rPr>
              <a:t> Principles of Electronic Materials and Devices, Fourth Edition</a:t>
            </a:r>
            <a:r>
              <a:rPr lang="en-US" altLang="en-US" sz="1000" smtClean="0">
                <a:solidFill>
                  <a:srgbClr val="000000"/>
                </a:solidFill>
                <a:latin typeface="Arial Unicode MS" panose="020B0604020202020204" pitchFamily="34" charset="-128"/>
              </a:rPr>
              <a:t>, S.O. Kasap (© McGraw-Hill Education, 2018)</a:t>
            </a:r>
          </a:p>
        </p:txBody>
      </p:sp>
      <p:sp>
        <p:nvSpPr>
          <p:cNvPr id="263174" name="Slide Number Placeholder 1"/>
          <p:cNvSpPr>
            <a:spLocks noGrp="1"/>
          </p:cNvSpPr>
          <p:nvPr>
            <p:ph type="sldNum" sz="quarter" idx="10"/>
          </p:nvPr>
        </p:nvSpPr>
        <p:spPr>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1400" smtClean="0">
                <a:solidFill>
                  <a:srgbClr val="000000"/>
                </a:solidFill>
                <a:latin typeface="Arial Unicode MS" panose="020B0604020202020204" pitchFamily="34" charset="-128"/>
              </a:rPr>
              <a:t>Fig 6.64</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8895" y="137158"/>
            <a:ext cx="5846872" cy="2754631"/>
          </a:xfrm>
          <a:prstGeom prst="rect">
            <a:avLst/>
          </a:prstGeom>
        </p:spPr>
      </p:pic>
      <p:sp>
        <p:nvSpPr>
          <p:cNvPr id="7" name="Text Box 1"/>
          <p:cNvSpPr txBox="1">
            <a:spLocks noChangeArrowheads="1"/>
          </p:cNvSpPr>
          <p:nvPr/>
        </p:nvSpPr>
        <p:spPr bwMode="auto">
          <a:xfrm>
            <a:off x="3042822" y="80963"/>
            <a:ext cx="30075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a:defRPr/>
            </a:pPr>
            <a:r>
              <a:rPr lang="en-US" altLang="en-US" sz="2000" dirty="0" smtClean="0">
                <a:solidFill>
                  <a:srgbClr val="0070C0"/>
                </a:solidFill>
                <a:latin typeface="Arial"/>
              </a:rPr>
              <a:t>Enhancement MOSFET</a:t>
            </a:r>
          </a:p>
        </p:txBody>
      </p:sp>
      <p:sp>
        <p:nvSpPr>
          <p:cNvPr id="3" name="TextBox 2"/>
          <p:cNvSpPr txBox="1"/>
          <p:nvPr/>
        </p:nvSpPr>
        <p:spPr>
          <a:xfrm>
            <a:off x="6069330" y="1085850"/>
            <a:ext cx="2937510" cy="646331"/>
          </a:xfrm>
          <a:prstGeom prst="rect">
            <a:avLst/>
          </a:prstGeom>
          <a:noFill/>
        </p:spPr>
        <p:txBody>
          <a:bodyPr wrap="square" rtlCol="0">
            <a:spAutoFit/>
          </a:bodyPr>
          <a:lstStyle/>
          <a:p>
            <a:r>
              <a:rPr lang="en-US" b="0" dirty="0">
                <a:solidFill>
                  <a:srgbClr val="000000"/>
                </a:solidFill>
              </a:rPr>
              <a:t>Below threshold </a:t>
            </a:r>
            <a:r>
              <a:rPr lang="en-US" b="0" i="1" dirty="0">
                <a:solidFill>
                  <a:srgbClr val="000000"/>
                </a:solidFill>
              </a:rPr>
              <a:t>V</a:t>
            </a:r>
            <a:r>
              <a:rPr lang="en-US" b="0" i="1" baseline="-25000" dirty="0">
                <a:solidFill>
                  <a:srgbClr val="000000"/>
                </a:solidFill>
              </a:rPr>
              <a:t>GS</a:t>
            </a:r>
            <a:r>
              <a:rPr lang="en-US" b="0" dirty="0">
                <a:solidFill>
                  <a:srgbClr val="000000"/>
                </a:solidFill>
              </a:rPr>
              <a:t> &lt; </a:t>
            </a:r>
            <a:r>
              <a:rPr lang="en-US" b="0" i="1" dirty="0">
                <a:solidFill>
                  <a:srgbClr val="000000"/>
                </a:solidFill>
              </a:rPr>
              <a:t>V</a:t>
            </a:r>
            <a:r>
              <a:rPr lang="en-US" b="0" baseline="-25000" dirty="0">
                <a:solidFill>
                  <a:srgbClr val="000000"/>
                </a:solidFill>
              </a:rPr>
              <a:t>th</a:t>
            </a:r>
            <a:r>
              <a:rPr lang="en-US" b="0" dirty="0">
                <a:solidFill>
                  <a:srgbClr val="000000"/>
                </a:solidFill>
              </a:rPr>
              <a:t> and </a:t>
            </a:r>
            <a:r>
              <a:rPr lang="en-US" b="0" i="1" dirty="0">
                <a:solidFill>
                  <a:srgbClr val="000000"/>
                </a:solidFill>
              </a:rPr>
              <a:t>V</a:t>
            </a:r>
            <a:r>
              <a:rPr lang="en-US" b="0" i="1" baseline="-25000" dirty="0">
                <a:solidFill>
                  <a:srgbClr val="000000"/>
                </a:solidFill>
              </a:rPr>
              <a:t>DS</a:t>
            </a:r>
            <a:r>
              <a:rPr lang="en-US" b="0" dirty="0">
                <a:solidFill>
                  <a:srgbClr val="000000"/>
                </a:solidFill>
              </a:rPr>
              <a:t> &gt; 0</a:t>
            </a:r>
          </a:p>
        </p:txBody>
      </p:sp>
      <p:sp>
        <p:nvSpPr>
          <p:cNvPr id="9" name="TextBox 8"/>
          <p:cNvSpPr txBox="1"/>
          <p:nvPr/>
        </p:nvSpPr>
        <p:spPr>
          <a:xfrm>
            <a:off x="6103620" y="4286250"/>
            <a:ext cx="2937510" cy="646331"/>
          </a:xfrm>
          <a:prstGeom prst="rect">
            <a:avLst/>
          </a:prstGeom>
          <a:noFill/>
        </p:spPr>
        <p:txBody>
          <a:bodyPr wrap="square" rtlCol="0">
            <a:spAutoFit/>
          </a:bodyPr>
          <a:lstStyle/>
          <a:p>
            <a:r>
              <a:rPr lang="en-US" b="0" dirty="0">
                <a:solidFill>
                  <a:srgbClr val="000000"/>
                </a:solidFill>
              </a:rPr>
              <a:t>Above threshold </a:t>
            </a:r>
            <a:r>
              <a:rPr lang="en-US" b="0" i="1" dirty="0">
                <a:solidFill>
                  <a:srgbClr val="000000"/>
                </a:solidFill>
              </a:rPr>
              <a:t>V</a:t>
            </a:r>
            <a:r>
              <a:rPr lang="en-US" b="0" i="1" baseline="-25000" dirty="0">
                <a:solidFill>
                  <a:srgbClr val="000000"/>
                </a:solidFill>
              </a:rPr>
              <a:t>GS</a:t>
            </a:r>
            <a:r>
              <a:rPr lang="en-US" b="0" dirty="0">
                <a:solidFill>
                  <a:srgbClr val="000000"/>
                </a:solidFill>
              </a:rPr>
              <a:t> &gt; </a:t>
            </a:r>
            <a:r>
              <a:rPr lang="en-US" b="0" i="1" dirty="0">
                <a:solidFill>
                  <a:srgbClr val="000000"/>
                </a:solidFill>
              </a:rPr>
              <a:t>V</a:t>
            </a:r>
            <a:r>
              <a:rPr lang="en-US" b="0" baseline="-25000" dirty="0">
                <a:solidFill>
                  <a:srgbClr val="000000"/>
                </a:solidFill>
              </a:rPr>
              <a:t>th</a:t>
            </a:r>
            <a:r>
              <a:rPr lang="en-US" b="0" dirty="0">
                <a:solidFill>
                  <a:srgbClr val="000000"/>
                </a:solidFill>
              </a:rPr>
              <a:t> and </a:t>
            </a:r>
            <a:r>
              <a:rPr lang="en-US" b="0" i="1" dirty="0">
                <a:solidFill>
                  <a:srgbClr val="000000"/>
                </a:solidFill>
              </a:rPr>
              <a:t>V</a:t>
            </a:r>
            <a:r>
              <a:rPr lang="en-US" b="0" i="1" baseline="-25000" dirty="0">
                <a:solidFill>
                  <a:srgbClr val="000000"/>
                </a:solidFill>
              </a:rPr>
              <a:t>DS</a:t>
            </a:r>
            <a:r>
              <a:rPr lang="en-US" b="0" dirty="0">
                <a:solidFill>
                  <a:srgbClr val="000000"/>
                </a:solidFill>
              </a:rPr>
              <a:t> &lt; </a:t>
            </a:r>
            <a:r>
              <a:rPr lang="en-US" b="0" i="1" dirty="0">
                <a:solidFill>
                  <a:srgbClr val="000000"/>
                </a:solidFill>
              </a:rPr>
              <a:t>V</a:t>
            </a:r>
            <a:r>
              <a:rPr lang="en-US" b="0" i="1" baseline="-25000" dirty="0">
                <a:solidFill>
                  <a:srgbClr val="000000"/>
                </a:solidFill>
              </a:rPr>
              <a:t>DS</a:t>
            </a:r>
            <a:r>
              <a:rPr lang="en-US" b="0" baseline="-25000" dirty="0">
                <a:solidFill>
                  <a:srgbClr val="000000"/>
                </a:solidFill>
              </a:rPr>
              <a:t>(sat)</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6045" y="3063240"/>
            <a:ext cx="5660415" cy="3040379"/>
          </a:xfrm>
          <a:prstGeom prst="rect">
            <a:avLst/>
          </a:prstGeom>
        </p:spPr>
      </p:pic>
    </p:spTree>
    <p:extLst>
      <p:ext uri="{BB962C8B-B14F-4D97-AF65-F5344CB8AC3E}">
        <p14:creationId xmlns:p14="http://schemas.microsoft.com/office/powerpoint/2010/main" val="35185979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ooter Placeholder 3"/>
          <p:cNvSpPr>
            <a:spLocks noGrp="1"/>
          </p:cNvSpPr>
          <p:nvPr>
            <p:ph type="ftr" sz="quarter" idx="11"/>
          </p:nvPr>
        </p:nvSpPr>
        <p:spPr>
          <a:xfrm>
            <a:off x="0" y="6535738"/>
            <a:ext cx="8820150" cy="320675"/>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207875" name="Slide Number Placeholder 1"/>
          <p:cNvSpPr>
            <a:spLocks noGrp="1"/>
          </p:cNvSpPr>
          <p:nvPr>
            <p:ph type="sldNum" sz="quarter" idx="10"/>
          </p:nvPr>
        </p:nvSpPr>
        <p:spPr>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Fig 6.28</a:t>
            </a:r>
          </a:p>
        </p:txBody>
      </p:sp>
      <p:pic>
        <p:nvPicPr>
          <p:cNvPr id="20787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197475" y="1306513"/>
            <a:ext cx="3667125"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Box 2"/>
          <p:cNvSpPr txBox="1">
            <a:spLocks noChangeArrowheads="1"/>
          </p:cNvSpPr>
          <p:nvPr/>
        </p:nvSpPr>
        <p:spPr bwMode="auto">
          <a:xfrm>
            <a:off x="2370138" y="138113"/>
            <a:ext cx="40798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70C0"/>
                </a:solidFill>
                <a:effectLst/>
                <a:uLnTx/>
                <a:uFillTx/>
                <a:latin typeface="Myriad Pro Light" panose="020B0603030403020204" pitchFamily="34" charset="0"/>
                <a:ea typeface="+mn-ea"/>
                <a:cs typeface="+mn-cs"/>
              </a:rPr>
              <a:t>III-Nitride LEDs</a:t>
            </a:r>
          </a:p>
        </p:txBody>
      </p:sp>
      <p:sp>
        <p:nvSpPr>
          <p:cNvPr id="207878" name="Rectangle 4"/>
          <p:cNvSpPr>
            <a:spLocks noChangeArrowheads="1"/>
          </p:cNvSpPr>
          <p:nvPr/>
        </p:nvSpPr>
        <p:spPr bwMode="auto">
          <a:xfrm>
            <a:off x="5156200" y="4500563"/>
            <a:ext cx="2852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Multiple quantum well III-Nitride based LED</a:t>
            </a:r>
            <a:endPar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207879"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75" y="1512888"/>
            <a:ext cx="3306763"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0" name="Rectangle 6"/>
          <p:cNvSpPr>
            <a:spLocks noChangeArrowheads="1"/>
          </p:cNvSpPr>
          <p:nvPr/>
        </p:nvSpPr>
        <p:spPr bwMode="auto">
          <a:xfrm>
            <a:off x="660400" y="4235450"/>
            <a:ext cx="32686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Shuji Nakamura, obtained his PhD from the University of Tokushima in Japan, and is currently a Professor at the University of California at Santa Barbara and the Director of Solid State Lighting and Energy Center. He shared the 2014 Nobel prize with Isamu Akasaki and Hiroshi Amano “for the invention of efficient blue light-emitting diodes which has enabled bright and energy-saving white light sources.” He is holding a blue laser diode that is turned on. Courtesy of Randy Lam, University of California, Santa Barbara.</a:t>
            </a:r>
            <a:endParaRPr kumimoji="0" lang="en-US" altLang="en-US" sz="4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280861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Footer Placeholder 3"/>
          <p:cNvSpPr>
            <a:spLocks noGrp="1"/>
          </p:cNvSpPr>
          <p:nvPr>
            <p:ph type="ftr" sz="quarter" idx="11"/>
          </p:nvPr>
        </p:nvSpPr>
        <p:spPr>
          <a:xfrm>
            <a:off x="0" y="6535738"/>
            <a:ext cx="8820150" cy="320675"/>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224259" name="Slide Number Placeholder 1"/>
          <p:cNvSpPr>
            <a:spLocks noGrp="1"/>
          </p:cNvSpPr>
          <p:nvPr>
            <p:ph type="sldNum" sz="quarter" idx="10"/>
          </p:nvPr>
        </p:nvSpPr>
        <p:spPr>
          <a:xfrm>
            <a:off x="-30163" y="6130925"/>
            <a:ext cx="9144001" cy="323850"/>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Fig 6.37</a:t>
            </a:r>
          </a:p>
        </p:txBody>
      </p:sp>
      <p:sp>
        <p:nvSpPr>
          <p:cNvPr id="224260" name="Rectangle 1"/>
          <p:cNvSpPr>
            <a:spLocks noChangeArrowheads="1"/>
          </p:cNvSpPr>
          <p:nvPr/>
        </p:nvSpPr>
        <p:spPr bwMode="auto">
          <a:xfrm>
            <a:off x="1382713" y="133350"/>
            <a:ext cx="6556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070C0"/>
                </a:solidFill>
                <a:effectLst/>
                <a:uLnTx/>
                <a:uFillTx/>
                <a:latin typeface="STIXMathJax_Main-Bold-SC750"/>
                <a:ea typeface="+mn-ea"/>
                <a:cs typeface="+mn-cs"/>
              </a:rPr>
              <a:t>S</a:t>
            </a:r>
            <a:r>
              <a:rPr kumimoji="0" lang="en-US" altLang="en-US" sz="3200" b="1" i="0" u="none" strike="noStrike" kern="1200" cap="none" spc="0" normalizeH="0" baseline="0" noProof="0">
                <a:ln>
                  <a:noFill/>
                </a:ln>
                <a:solidFill>
                  <a:srgbClr val="0070C0"/>
                </a:solidFill>
                <a:effectLst/>
                <a:uLnTx/>
                <a:uFillTx/>
                <a:latin typeface="STIXMathJax_Main-Bold-SC750"/>
                <a:ea typeface="+mn-ea"/>
                <a:cs typeface="+mn-cs"/>
              </a:rPr>
              <a:t>olar </a:t>
            </a:r>
            <a:r>
              <a:rPr kumimoji="0" lang="en-US" altLang="en-US" sz="4800" b="1" i="0" u="none" strike="noStrike" kern="1200" cap="none" spc="0" normalizeH="0" baseline="0" noProof="0">
                <a:ln>
                  <a:noFill/>
                </a:ln>
                <a:solidFill>
                  <a:srgbClr val="0070C0"/>
                </a:solidFill>
                <a:effectLst/>
                <a:uLnTx/>
                <a:uFillTx/>
                <a:latin typeface="STIXMathJax_Main-Bold-SC750"/>
                <a:ea typeface="+mn-ea"/>
                <a:cs typeface="+mn-cs"/>
              </a:rPr>
              <a:t>C</a:t>
            </a:r>
            <a:r>
              <a:rPr kumimoji="0" lang="en-US" altLang="en-US" sz="3200" b="1" i="0" u="none" strike="noStrike" kern="1200" cap="none" spc="0" normalizeH="0" baseline="0" noProof="0">
                <a:ln>
                  <a:noFill/>
                </a:ln>
                <a:solidFill>
                  <a:srgbClr val="0070C0"/>
                </a:solidFill>
                <a:effectLst/>
                <a:uLnTx/>
                <a:uFillTx/>
                <a:latin typeface="STIXMathJax_Main-Bold-SC750"/>
                <a:ea typeface="+mn-ea"/>
                <a:cs typeface="+mn-cs"/>
              </a:rPr>
              <a:t>ells</a:t>
            </a:r>
            <a:endParaRPr kumimoji="0" lang="en-US" altLang="en-US"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pic>
        <p:nvPicPr>
          <p:cNvPr id="22426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01675" y="1166813"/>
            <a:ext cx="3006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2" name="Rectangle 5"/>
          <p:cNvSpPr>
            <a:spLocks noChangeArrowheads="1"/>
          </p:cNvSpPr>
          <p:nvPr/>
        </p:nvSpPr>
        <p:spPr bwMode="auto">
          <a:xfrm>
            <a:off x="434975" y="4256088"/>
            <a:ext cx="33337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ProximaNova-Regular"/>
                <a:ea typeface="+mn-ea"/>
                <a:cs typeface="+mn-cs"/>
              </a:rPr>
              <a:t>Solar cell inventors at Bell Labs (left to right): Gerald Pearson, Daryl Chapin, and Calvin Fuller. They are checking a Si solar cell sample for the amount of voltage produced (1954).</a:t>
            </a:r>
            <a:endParaRPr kumimoji="0" lang="en-US" altLang="en-US" sz="7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ProximaNova-Regular"/>
                <a:ea typeface="+mn-ea"/>
                <a:cs typeface="+mn-cs"/>
              </a:rPr>
              <a:t>© Nokia Corporation.</a:t>
            </a:r>
          </a:p>
        </p:txBody>
      </p:sp>
      <p:pic>
        <p:nvPicPr>
          <p:cNvPr id="224263"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33800" y="1168400"/>
            <a:ext cx="528955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4" name="Rectangle 11"/>
          <p:cNvSpPr>
            <a:spLocks noChangeArrowheads="1"/>
          </p:cNvSpPr>
          <p:nvPr/>
        </p:nvSpPr>
        <p:spPr bwMode="auto">
          <a:xfrm>
            <a:off x="3779838" y="2873375"/>
            <a:ext cx="51974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ProximaNova-Regular"/>
                <a:ea typeface="+mn-ea"/>
                <a:cs typeface="+mn-cs"/>
              </a:rPr>
              <a:t>This is Solar Impulse, a plane powered by solar cells.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ProximaNova-Regular"/>
                <a:ea typeface="+mn-ea"/>
                <a:cs typeface="+mn-cs"/>
              </a:rPr>
              <a:t>Courtesy of Solar Impulse SA, Switzerland</a:t>
            </a:r>
          </a:p>
        </p:txBody>
      </p:sp>
    </p:spTree>
    <p:extLst>
      <p:ext uri="{BB962C8B-B14F-4D97-AF65-F5344CB8AC3E}">
        <p14:creationId xmlns:p14="http://schemas.microsoft.com/office/powerpoint/2010/main" val="39595801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Footer Placeholder 3"/>
          <p:cNvSpPr>
            <a:spLocks noGrp="1"/>
          </p:cNvSpPr>
          <p:nvPr>
            <p:ph type="ftr" sz="quarter" idx="11"/>
          </p:nvPr>
        </p:nvSpPr>
        <p:spPr>
          <a:xfrm>
            <a:off x="0" y="6535738"/>
            <a:ext cx="8820150" cy="320675"/>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227331" name="Slide Number Placeholder 1"/>
          <p:cNvSpPr>
            <a:spLocks noGrp="1"/>
          </p:cNvSpPr>
          <p:nvPr>
            <p:ph type="sldNum" sz="quarter" idx="10"/>
          </p:nvPr>
        </p:nvSpPr>
        <p:spPr>
          <a:xfrm>
            <a:off x="-30163" y="6130925"/>
            <a:ext cx="9144001" cy="323850"/>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Fig 6.39</a:t>
            </a:r>
          </a:p>
        </p:txBody>
      </p:sp>
      <p:grpSp>
        <p:nvGrpSpPr>
          <p:cNvPr id="227332" name="Group 3"/>
          <p:cNvGrpSpPr>
            <a:grpSpLocks/>
          </p:cNvGrpSpPr>
          <p:nvPr/>
        </p:nvGrpSpPr>
        <p:grpSpPr bwMode="auto">
          <a:xfrm>
            <a:off x="1624013" y="657225"/>
            <a:ext cx="5724525" cy="4276725"/>
            <a:chOff x="1768514" y="479347"/>
            <a:chExt cx="5725105" cy="4275537"/>
          </a:xfrm>
        </p:grpSpPr>
        <p:pic>
          <p:nvPicPr>
            <p:cNvPr id="227335"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8514" y="479347"/>
              <a:ext cx="5725105" cy="395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336" name="TextBox 1"/>
            <p:cNvSpPr txBox="1">
              <a:spLocks noChangeArrowheads="1"/>
            </p:cNvSpPr>
            <p:nvPr/>
          </p:nvSpPr>
          <p:spPr bwMode="auto">
            <a:xfrm>
              <a:off x="4572001" y="4293219"/>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ph</a:t>
              </a:r>
            </a:p>
          </p:txBody>
        </p:sp>
      </p:grpSp>
      <p:sp>
        <p:nvSpPr>
          <p:cNvPr id="227333" name="Rectangle 2"/>
          <p:cNvSpPr>
            <a:spLocks noChangeArrowheads="1"/>
          </p:cNvSpPr>
          <p:nvPr/>
        </p:nvSpPr>
        <p:spPr bwMode="auto">
          <a:xfrm>
            <a:off x="836613" y="4887913"/>
            <a:ext cx="75263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An np junction solar cell in short circuit. Photogenerated carriers within the volume </a:t>
            </a: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a:t>
            </a:r>
            <a:r>
              <a:rPr kumimoji="0" lang="en-US" altLang="en-US" sz="1800" b="0"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h</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a:t>
            </a: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a:t>
            </a: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a:t>
            </a:r>
            <a:r>
              <a:rPr kumimoji="0" lang="en-US" altLang="en-US" sz="1800" b="0"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e</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give rise to a photocurrent </a:t>
            </a: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a:t>
            </a:r>
            <a:r>
              <a:rPr kumimoji="0" lang="en-US" altLang="en-US" sz="1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ph</a:t>
            </a: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The variation in the photogenerated EHP concentration with distance is also shown where α is the absorption coefficient at the wavelength of interest.</a:t>
            </a:r>
          </a:p>
        </p:txBody>
      </p:sp>
      <p:sp>
        <p:nvSpPr>
          <p:cNvPr id="227334" name="Rectangle 5"/>
          <p:cNvSpPr>
            <a:spLocks noChangeArrowheads="1"/>
          </p:cNvSpPr>
          <p:nvPr/>
        </p:nvSpPr>
        <p:spPr bwMode="auto">
          <a:xfrm>
            <a:off x="1112069" y="93958"/>
            <a:ext cx="72192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Useful </a:t>
            </a:r>
            <a:r>
              <a:rPr kumimoji="0" lang="en-US" alt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Photogeneration</a:t>
            </a:r>
            <a:r>
              <a:rPr kumimoji="0" lang="en-US" alt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Volume is</a:t>
            </a:r>
            <a:r>
              <a:rPr kumimoji="0" lang="en-US" alt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L</a:t>
            </a:r>
            <a:r>
              <a:rPr kumimoji="0" lang="en-US" altLang="en-US" sz="2800" b="1" i="1" u="none" strike="noStrike" kern="1200" cap="none" spc="0" normalizeH="0" baseline="-25000" noProof="0" dirty="0" err="1">
                <a:ln>
                  <a:noFill/>
                </a:ln>
                <a:solidFill>
                  <a:srgbClr val="0070C0"/>
                </a:solidFill>
                <a:effectLst/>
                <a:uLnTx/>
                <a:uFillTx/>
                <a:latin typeface="Times New Roman" panose="02020603050405020304" pitchFamily="18" charset="0"/>
                <a:ea typeface="+mn-ea"/>
                <a:cs typeface="+mn-cs"/>
              </a:rPr>
              <a:t>h</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 </a:t>
            </a:r>
            <a:r>
              <a:rPr kumimoji="0" lang="en-US" alt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W</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 </a:t>
            </a:r>
            <a:r>
              <a:rPr kumimoji="0" lang="en-US" alt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a:t>
            </a:r>
            <a:r>
              <a:rPr kumimoji="0" lang="en-US" altLang="en-US" sz="2800" b="1" i="1" u="none" strike="noStrike" kern="1200" cap="none" spc="0" normalizeH="0" baseline="-25000" noProof="0" dirty="0">
                <a:ln>
                  <a:noFill/>
                </a:ln>
                <a:solidFill>
                  <a:srgbClr val="0070C0"/>
                </a:solidFill>
                <a:effectLst/>
                <a:uLnTx/>
                <a:uFillTx/>
                <a:latin typeface="Times New Roman" panose="02020603050405020304" pitchFamily="18" charset="0"/>
                <a:ea typeface="+mn-ea"/>
                <a:cs typeface="+mn-cs"/>
              </a:rPr>
              <a:t>e</a:t>
            </a:r>
            <a:endPar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550943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Footer Placeholder 3"/>
          <p:cNvSpPr>
            <a:spLocks noGrp="1"/>
          </p:cNvSpPr>
          <p:nvPr>
            <p:ph type="ftr" sz="quarter" idx="11"/>
          </p:nvPr>
        </p:nvSpPr>
        <p:spPr>
          <a:xfrm>
            <a:off x="0" y="6535738"/>
            <a:ext cx="8820150" cy="320675"/>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236547" name="Rectangle 4"/>
          <p:cNvSpPr>
            <a:spLocks noChangeArrowheads="1"/>
          </p:cNvSpPr>
          <p:nvPr/>
        </p:nvSpPr>
        <p:spPr bwMode="auto">
          <a:xfrm>
            <a:off x="338138" y="5294362"/>
            <a:ext cx="8553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 inverted pyramid textured surface substantially reduces reflection losses and increases absorption probability in the device.</a:t>
            </a:r>
          </a:p>
        </p:txBody>
      </p:sp>
      <p:sp>
        <p:nvSpPr>
          <p:cNvPr id="236548" name="Slide Number Placeholder 1"/>
          <p:cNvSpPr>
            <a:spLocks noGrp="1"/>
          </p:cNvSpPr>
          <p:nvPr>
            <p:ph type="sldNum" sz="quarter" idx="10"/>
          </p:nvPr>
        </p:nvSpPr>
        <p:spPr>
          <a:xfrm>
            <a:off x="-30163" y="6130925"/>
            <a:ext cx="9144001" cy="323850"/>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Fig 6.46</a:t>
            </a:r>
          </a:p>
        </p:txBody>
      </p:sp>
      <p:pic>
        <p:nvPicPr>
          <p:cNvPr id="236549"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4417" y="911291"/>
            <a:ext cx="8410575"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99880" y="160256"/>
            <a:ext cx="6942841"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An inverted pyramid textured surface</a:t>
            </a:r>
            <a:endPar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038964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3" name="Footer Placeholder 3"/>
          <p:cNvSpPr>
            <a:spLocks noGrp="1"/>
          </p:cNvSpPr>
          <p:nvPr>
            <p:ph type="ftr" sz="quarter" idx="11"/>
          </p:nvPr>
        </p:nvSpPr>
        <p:spPr>
          <a:xfrm>
            <a:off x="0" y="6535738"/>
            <a:ext cx="8820150" cy="320675"/>
          </a:xfrm>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263174" name="Slide Number Placeholder 1"/>
          <p:cNvSpPr>
            <a:spLocks noGrp="1"/>
          </p:cNvSpPr>
          <p:nvPr>
            <p:ph type="sldNum" sz="quarter" idx="10"/>
          </p:nvPr>
        </p:nvSpPr>
        <p:spPr>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Fig 6.64</a:t>
            </a:r>
          </a:p>
        </p:txBody>
      </p:sp>
      <p:sp>
        <p:nvSpPr>
          <p:cNvPr id="9" name="TextBox 8"/>
          <p:cNvSpPr txBox="1"/>
          <p:nvPr/>
        </p:nvSpPr>
        <p:spPr>
          <a:xfrm>
            <a:off x="6023610" y="4251960"/>
            <a:ext cx="293751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Above threshold </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a:t>
            </a:r>
            <a:r>
              <a:rPr kumimoji="0" lang="en-US" sz="1800" b="0"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GS</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&gt; </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a:t>
            </a:r>
            <a:r>
              <a:rPr kumimoji="0" lang="en-US" sz="18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th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a:t>
            </a:r>
            <a:r>
              <a:rPr kumimoji="0" lang="en-US" sz="1800" b="0"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DS</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&gt; </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a:t>
            </a:r>
            <a:r>
              <a:rPr kumimoji="0" lang="en-US" sz="1800" b="0"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DS</a:t>
            </a:r>
            <a:r>
              <a:rPr kumimoji="0" lang="en-US" sz="18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(sat)</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00" y="182880"/>
            <a:ext cx="5591810" cy="2960370"/>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161" y="3314700"/>
            <a:ext cx="5452110" cy="2846070"/>
          </a:xfrm>
          <a:prstGeom prst="rect">
            <a:avLst/>
          </a:prstGeom>
        </p:spPr>
      </p:pic>
      <p:sp>
        <p:nvSpPr>
          <p:cNvPr id="7" name="Text Box 1"/>
          <p:cNvSpPr txBox="1">
            <a:spLocks noChangeArrowheads="1"/>
          </p:cNvSpPr>
          <p:nvPr/>
        </p:nvSpPr>
        <p:spPr bwMode="auto">
          <a:xfrm>
            <a:off x="3042822" y="80963"/>
            <a:ext cx="30075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srgbClr val="0070C0"/>
                </a:solidFill>
                <a:effectLst/>
                <a:uLnTx/>
                <a:uFillTx/>
                <a:latin typeface="Arial"/>
                <a:ea typeface="+mn-ea"/>
                <a:cs typeface="+mn-cs"/>
              </a:rPr>
              <a:t>Enhancement MOSFET</a:t>
            </a:r>
          </a:p>
        </p:txBody>
      </p:sp>
      <p:sp>
        <p:nvSpPr>
          <p:cNvPr id="12" name="TextBox 11"/>
          <p:cNvSpPr txBox="1"/>
          <p:nvPr/>
        </p:nvSpPr>
        <p:spPr>
          <a:xfrm>
            <a:off x="5932170" y="1291590"/>
            <a:ext cx="293751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Above threshold </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a:t>
            </a:r>
            <a:r>
              <a:rPr kumimoji="0" lang="en-US" sz="1800" b="0"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GS</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&gt; </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a:t>
            </a:r>
            <a:r>
              <a:rPr kumimoji="0" lang="en-US" sz="18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th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a:t>
            </a:r>
            <a:r>
              <a:rPr kumimoji="0" lang="en-US" sz="1800" b="0"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DS</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a:t>
            </a:r>
            <a:r>
              <a:rPr kumimoji="0" lang="en-US" sz="1800" b="0"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DS</a:t>
            </a:r>
            <a:r>
              <a:rPr kumimoji="0" lang="en-US" sz="1800" b="0" i="0"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(sat)</a:t>
            </a:r>
          </a:p>
        </p:txBody>
      </p:sp>
    </p:spTree>
    <p:extLst>
      <p:ext uri="{BB962C8B-B14F-4D97-AF65-F5344CB8AC3E}">
        <p14:creationId xmlns:p14="http://schemas.microsoft.com/office/powerpoint/2010/main" val="22575878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Box 1"/>
          <p:cNvSpPr txBox="1">
            <a:spLocks noChangeArrowheads="1"/>
          </p:cNvSpPr>
          <p:nvPr/>
        </p:nvSpPr>
        <p:spPr bwMode="auto">
          <a:xfrm>
            <a:off x="808038" y="88900"/>
            <a:ext cx="73056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4800">
                <a:solidFill>
                  <a:srgbClr val="0070C0"/>
                </a:solidFill>
                <a:latin typeface="Arial" panose="020B0604020202020204" pitchFamily="34" charset="0"/>
              </a:rPr>
              <a:t>Important Note</a:t>
            </a:r>
          </a:p>
          <a:p>
            <a:pPr algn="ctr" eaLnBrk="1" hangingPunct="1"/>
            <a:endParaRPr lang="en-US" altLang="en-US">
              <a:solidFill>
                <a:srgbClr val="0070C0"/>
              </a:solidFill>
            </a:endParaRPr>
          </a:p>
          <a:p>
            <a:pPr algn="ctr" eaLnBrk="1" hangingPunct="1"/>
            <a:r>
              <a:rPr lang="en-US" altLang="en-US">
                <a:solidFill>
                  <a:srgbClr val="0070C0"/>
                </a:solidFill>
              </a:rPr>
              <a:t>You </a:t>
            </a:r>
            <a:r>
              <a:rPr lang="en-US" altLang="en-US" i="1">
                <a:solidFill>
                  <a:srgbClr val="0070C0"/>
                </a:solidFill>
              </a:rPr>
              <a:t>may</a:t>
            </a:r>
            <a:r>
              <a:rPr lang="en-US" altLang="en-US">
                <a:solidFill>
                  <a:srgbClr val="0070C0"/>
                </a:solidFill>
              </a:rPr>
              <a:t> use color illustrations from this Power Point in your research-related seminars or research-related presentations at scientific or technical meetings, symposia or conferences provided that you fully cite the following reference under each figure</a:t>
            </a:r>
          </a:p>
        </p:txBody>
      </p:sp>
      <p:sp>
        <p:nvSpPr>
          <p:cNvPr id="172035" name="Rectangle 2"/>
          <p:cNvSpPr>
            <a:spLocks noChangeArrowheads="1"/>
          </p:cNvSpPr>
          <p:nvPr/>
        </p:nvSpPr>
        <p:spPr bwMode="auto">
          <a:xfrm>
            <a:off x="476250" y="2338388"/>
            <a:ext cx="8040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2000">
                <a:solidFill>
                  <a:srgbClr val="333399"/>
                </a:solidFill>
                <a:latin typeface="Arial" panose="020B0604020202020204" pitchFamily="34" charset="0"/>
              </a:rPr>
              <a:t>From: S.O. Kasap, </a:t>
            </a:r>
            <a:r>
              <a:rPr lang="en-US" altLang="en-US" sz="2000" i="1">
                <a:solidFill>
                  <a:srgbClr val="333399"/>
                </a:solidFill>
                <a:latin typeface="Arial" panose="020B0604020202020204" pitchFamily="34" charset="0"/>
              </a:rPr>
              <a:t>Principles of Electronic Materials and Devices</a:t>
            </a:r>
            <a:r>
              <a:rPr lang="en-US" altLang="en-US" sz="2000">
                <a:solidFill>
                  <a:srgbClr val="333399"/>
                </a:solidFill>
                <a:latin typeface="Arial" panose="020B0604020202020204" pitchFamily="34" charset="0"/>
              </a:rPr>
              <a:t>, Fourth Edition, © 2018 McGraw-Hill Education</a:t>
            </a:r>
          </a:p>
        </p:txBody>
      </p:sp>
      <p:sp>
        <p:nvSpPr>
          <p:cNvPr id="172036" name="Rectangle 2"/>
          <p:cNvSpPr>
            <a:spLocks noChangeArrowheads="1"/>
          </p:cNvSpPr>
          <p:nvPr/>
        </p:nvSpPr>
        <p:spPr bwMode="auto">
          <a:xfrm>
            <a:off x="830263" y="5857875"/>
            <a:ext cx="8040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2000">
                <a:solidFill>
                  <a:srgbClr val="0070C0"/>
                </a:solidFill>
                <a:latin typeface="Arial" panose="020B0604020202020204" pitchFamily="34" charset="0"/>
              </a:rPr>
              <a:t>Report errors and corrections directly to the author at</a:t>
            </a:r>
          </a:p>
          <a:p>
            <a:pPr algn="ctr" eaLnBrk="1" hangingPunct="1"/>
            <a:r>
              <a:rPr lang="en-US" altLang="en-US" sz="2000">
                <a:solidFill>
                  <a:srgbClr val="0070C0"/>
                </a:solidFill>
                <a:latin typeface="Arial" panose="020B0604020202020204" pitchFamily="34" charset="0"/>
              </a:rPr>
              <a:t>safa.kasap@yahoo.com</a:t>
            </a:r>
          </a:p>
        </p:txBody>
      </p:sp>
      <p:sp>
        <p:nvSpPr>
          <p:cNvPr id="172037" name="Rectangle 2"/>
          <p:cNvSpPr>
            <a:spLocks noChangeArrowheads="1"/>
          </p:cNvSpPr>
          <p:nvPr/>
        </p:nvSpPr>
        <p:spPr bwMode="auto">
          <a:xfrm>
            <a:off x="565150" y="3409950"/>
            <a:ext cx="80406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2000">
                <a:solidFill>
                  <a:srgbClr val="0070C0"/>
                </a:solidFill>
                <a:latin typeface="Arial" panose="020B0604020202020204" pitchFamily="34" charset="0"/>
              </a:rPr>
              <a:t>THIRD PARTY PHOTOS AND ARTWORK</a:t>
            </a:r>
          </a:p>
          <a:p>
            <a:pPr algn="ctr" eaLnBrk="1" hangingPunct="1"/>
            <a:r>
              <a:rPr lang="en-US" altLang="en-US" sz="2000">
                <a:solidFill>
                  <a:srgbClr val="0070C0"/>
                </a:solidFill>
                <a:latin typeface="Arial" panose="020B0604020202020204" pitchFamily="34" charset="0"/>
              </a:rPr>
              <a:t>All third party images such as photos and artwork have been used with full permission and, in most case, copyright fees have been paid. If you wish to extract and use these images in other Power Points or any other work, you need to contact the original copyright holder.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609600"/>
            <a:ext cx="6462713"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8004" name="Straight Connector 3"/>
          <p:cNvCxnSpPr>
            <a:cxnSpLocks noChangeShapeType="1"/>
          </p:cNvCxnSpPr>
          <p:nvPr/>
        </p:nvCxnSpPr>
        <p:spPr bwMode="auto">
          <a:xfrm>
            <a:off x="5943600" y="609600"/>
            <a:ext cx="457200" cy="685800"/>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8005" name="TextBox 8"/>
          <p:cNvSpPr txBox="1">
            <a:spLocks noChangeArrowheads="1"/>
          </p:cNvSpPr>
          <p:nvPr/>
        </p:nvSpPr>
        <p:spPr bwMode="auto">
          <a:xfrm>
            <a:off x="5448300" y="300038"/>
            <a:ext cx="990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Ceramic</a:t>
            </a:r>
          </a:p>
        </p:txBody>
      </p:sp>
      <p:cxnSp>
        <p:nvCxnSpPr>
          <p:cNvPr id="128006" name="Straight Connector 11"/>
          <p:cNvCxnSpPr>
            <a:cxnSpLocks noChangeShapeType="1"/>
          </p:cNvCxnSpPr>
          <p:nvPr/>
        </p:nvCxnSpPr>
        <p:spPr bwMode="auto">
          <a:xfrm>
            <a:off x="3581400" y="609600"/>
            <a:ext cx="685800" cy="1143000"/>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8007" name="TextBox 13"/>
          <p:cNvSpPr txBox="1">
            <a:spLocks noChangeArrowheads="1"/>
          </p:cNvSpPr>
          <p:nvPr/>
        </p:nvSpPr>
        <p:spPr bwMode="auto">
          <a:xfrm>
            <a:off x="2957513" y="271463"/>
            <a:ext cx="1171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Electrolytic</a:t>
            </a:r>
          </a:p>
        </p:txBody>
      </p:sp>
      <p:cxnSp>
        <p:nvCxnSpPr>
          <p:cNvPr id="128008" name="Straight Connector 14"/>
          <p:cNvCxnSpPr>
            <a:cxnSpLocks noChangeShapeType="1"/>
          </p:cNvCxnSpPr>
          <p:nvPr/>
        </p:nvCxnSpPr>
        <p:spPr bwMode="auto">
          <a:xfrm>
            <a:off x="1447800" y="2514600"/>
            <a:ext cx="1600200" cy="685800"/>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8009" name="TextBox 16"/>
          <p:cNvSpPr txBox="1">
            <a:spLocks noChangeArrowheads="1"/>
          </p:cNvSpPr>
          <p:nvPr/>
        </p:nvSpPr>
        <p:spPr bwMode="auto">
          <a:xfrm>
            <a:off x="228600" y="2176463"/>
            <a:ext cx="1400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Polypropylene</a:t>
            </a:r>
          </a:p>
        </p:txBody>
      </p:sp>
      <p:cxnSp>
        <p:nvCxnSpPr>
          <p:cNvPr id="128010" name="Straight Connector 17"/>
          <p:cNvCxnSpPr>
            <a:cxnSpLocks noChangeShapeType="1"/>
          </p:cNvCxnSpPr>
          <p:nvPr/>
        </p:nvCxnSpPr>
        <p:spPr bwMode="auto">
          <a:xfrm flipV="1">
            <a:off x="5943600" y="2297113"/>
            <a:ext cx="1905000" cy="217487"/>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011" name="Straight Connector 20"/>
          <p:cNvCxnSpPr>
            <a:cxnSpLocks noChangeShapeType="1"/>
          </p:cNvCxnSpPr>
          <p:nvPr/>
        </p:nvCxnSpPr>
        <p:spPr bwMode="auto">
          <a:xfrm>
            <a:off x="4860925" y="4525963"/>
            <a:ext cx="587375" cy="1641475"/>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012" name="Straight Connector 22"/>
          <p:cNvCxnSpPr>
            <a:cxnSpLocks noChangeShapeType="1"/>
          </p:cNvCxnSpPr>
          <p:nvPr/>
        </p:nvCxnSpPr>
        <p:spPr bwMode="auto">
          <a:xfrm>
            <a:off x="5448300" y="4710113"/>
            <a:ext cx="0" cy="1457325"/>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013" name="Straight Connector 25"/>
          <p:cNvCxnSpPr>
            <a:cxnSpLocks noChangeShapeType="1"/>
          </p:cNvCxnSpPr>
          <p:nvPr/>
        </p:nvCxnSpPr>
        <p:spPr bwMode="auto">
          <a:xfrm>
            <a:off x="5943600" y="609600"/>
            <a:ext cx="333375" cy="820738"/>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014" name="Straight Connector 29"/>
          <p:cNvCxnSpPr>
            <a:cxnSpLocks noChangeShapeType="1"/>
          </p:cNvCxnSpPr>
          <p:nvPr/>
        </p:nvCxnSpPr>
        <p:spPr bwMode="auto">
          <a:xfrm flipV="1">
            <a:off x="4171950" y="685800"/>
            <a:ext cx="295275" cy="468313"/>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8015" name="TextBox 31"/>
          <p:cNvSpPr txBox="1">
            <a:spLocks noChangeArrowheads="1"/>
          </p:cNvSpPr>
          <p:nvPr/>
        </p:nvSpPr>
        <p:spPr bwMode="auto">
          <a:xfrm>
            <a:off x="5000625" y="6167438"/>
            <a:ext cx="11715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Electrolytic</a:t>
            </a:r>
          </a:p>
        </p:txBody>
      </p:sp>
      <p:sp>
        <p:nvSpPr>
          <p:cNvPr id="128016" name="TextBox 16"/>
          <p:cNvSpPr txBox="1">
            <a:spLocks noChangeArrowheads="1"/>
          </p:cNvSpPr>
          <p:nvPr/>
        </p:nvSpPr>
        <p:spPr bwMode="auto">
          <a:xfrm>
            <a:off x="4038600" y="287338"/>
            <a:ext cx="1400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Polypropylene</a:t>
            </a:r>
          </a:p>
        </p:txBody>
      </p:sp>
      <p:sp>
        <p:nvSpPr>
          <p:cNvPr id="128017" name="TextBox 8"/>
          <p:cNvSpPr txBox="1">
            <a:spLocks noChangeArrowheads="1"/>
          </p:cNvSpPr>
          <p:nvPr/>
        </p:nvSpPr>
        <p:spPr bwMode="auto">
          <a:xfrm>
            <a:off x="7854950" y="2112963"/>
            <a:ext cx="990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Polyester</a:t>
            </a:r>
          </a:p>
        </p:txBody>
      </p:sp>
      <p:sp>
        <p:nvSpPr>
          <p:cNvPr id="17"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S.O. Kasap (© McGraw-Hill Education, 2018)</a:t>
            </a:r>
          </a:p>
        </p:txBody>
      </p:sp>
    </p:spTree>
    <p:extLst>
      <p:ext uri="{BB962C8B-B14F-4D97-AF65-F5344CB8AC3E}">
        <p14:creationId xmlns:p14="http://schemas.microsoft.com/office/powerpoint/2010/main" val="32067249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743200" y="1567190"/>
            <a:ext cx="385084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Calibri" panose="020F0502020204030204"/>
                <a:ea typeface="+mn-ea"/>
                <a:cs typeface="+mn-cs"/>
              </a:rPr>
              <a:t>Capacitors with energy </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in the range 100 to 300 </a:t>
            </a:r>
            <a:r>
              <a:rPr kumimoji="0" lang="en-US" sz="11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mJ</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457200" y="48394"/>
            <a:ext cx="8001000" cy="1509236"/>
            <a:chOff x="609600" y="381000"/>
            <a:chExt cx="7456517" cy="1324808"/>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381000"/>
              <a:ext cx="7456517" cy="1301726"/>
            </a:xfrm>
            <a:prstGeom prst="rect">
              <a:avLst/>
            </a:prstGeom>
          </p:spPr>
        </p:pic>
        <p:sp>
          <p:nvSpPr>
            <p:cNvPr id="13" name="TextBox 12"/>
            <p:cNvSpPr txBox="1"/>
            <p:nvPr/>
          </p:nvSpPr>
          <p:spPr>
            <a:xfrm>
              <a:off x="748868" y="1474976"/>
              <a:ext cx="65875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Ceramic</a:t>
              </a:r>
            </a:p>
          </p:txBody>
        </p:sp>
        <p:sp>
          <p:nvSpPr>
            <p:cNvPr id="14" name="TextBox 13"/>
            <p:cNvSpPr txBox="1"/>
            <p:nvPr/>
          </p:nvSpPr>
          <p:spPr>
            <a:xfrm>
              <a:off x="1210224" y="720238"/>
              <a:ext cx="65875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Ceramic</a:t>
              </a:r>
            </a:p>
          </p:txBody>
        </p:sp>
        <p:sp>
          <p:nvSpPr>
            <p:cNvPr id="15" name="TextBox 14"/>
            <p:cNvSpPr txBox="1"/>
            <p:nvPr/>
          </p:nvSpPr>
          <p:spPr>
            <a:xfrm>
              <a:off x="1952134" y="1162891"/>
              <a:ext cx="94346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Polypropylene</a:t>
              </a:r>
            </a:p>
          </p:txBody>
        </p:sp>
        <p:sp>
          <p:nvSpPr>
            <p:cNvPr id="16" name="TextBox 15"/>
            <p:cNvSpPr txBox="1"/>
            <p:nvPr/>
          </p:nvSpPr>
          <p:spPr>
            <a:xfrm>
              <a:off x="3200400" y="1219200"/>
              <a:ext cx="91440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Polypropylene</a:t>
              </a:r>
            </a:p>
          </p:txBody>
        </p:sp>
        <p:sp>
          <p:nvSpPr>
            <p:cNvPr id="17" name="TextBox 16"/>
            <p:cNvSpPr txBox="1"/>
            <p:nvPr/>
          </p:nvSpPr>
          <p:spPr>
            <a:xfrm>
              <a:off x="4088477" y="1392223"/>
              <a:ext cx="84579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Polyester</a:t>
              </a:r>
            </a:p>
          </p:txBody>
        </p:sp>
        <p:sp>
          <p:nvSpPr>
            <p:cNvPr id="18" name="TextBox 17"/>
            <p:cNvSpPr txBox="1"/>
            <p:nvPr/>
          </p:nvSpPr>
          <p:spPr>
            <a:xfrm>
              <a:off x="4934269" y="1399991"/>
              <a:ext cx="84579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Polyester</a:t>
              </a:r>
            </a:p>
          </p:txBody>
        </p:sp>
        <p:sp>
          <p:nvSpPr>
            <p:cNvPr id="19" name="TextBox 18"/>
            <p:cNvSpPr txBox="1"/>
            <p:nvPr/>
          </p:nvSpPr>
          <p:spPr>
            <a:xfrm>
              <a:off x="5748889" y="1377145"/>
              <a:ext cx="84579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Polyester</a:t>
              </a:r>
            </a:p>
          </p:txBody>
        </p:sp>
        <p:sp>
          <p:nvSpPr>
            <p:cNvPr id="20" name="TextBox 19"/>
            <p:cNvSpPr txBox="1"/>
            <p:nvPr/>
          </p:nvSpPr>
          <p:spPr>
            <a:xfrm>
              <a:off x="6625852" y="1370640"/>
              <a:ext cx="84579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Electrolytic</a:t>
              </a:r>
            </a:p>
          </p:txBody>
        </p:sp>
      </p:grpSp>
      <p:sp>
        <p:nvSpPr>
          <p:cNvPr id="22" name="TextBox 21"/>
          <p:cNvSpPr txBox="1"/>
          <p:nvPr/>
        </p:nvSpPr>
        <p:spPr>
          <a:xfrm>
            <a:off x="2286000" y="3657600"/>
            <a:ext cx="3988667"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Capacitors with energy in the range 0.8 </a:t>
            </a:r>
            <a:r>
              <a:rPr kumimoji="0" lang="en-US" sz="1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mJ</a:t>
            </a: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to 2 </a:t>
            </a:r>
            <a:r>
              <a:rPr kumimoji="0" lang="en-US" sz="1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mJ</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4" name="Group 3"/>
          <p:cNvGrpSpPr/>
          <p:nvPr/>
        </p:nvGrpSpPr>
        <p:grpSpPr>
          <a:xfrm>
            <a:off x="1409700" y="1992816"/>
            <a:ext cx="5712704" cy="1569074"/>
            <a:chOff x="170468" y="2532779"/>
            <a:chExt cx="8401501" cy="2455751"/>
          </a:xfrm>
        </p:grpSpPr>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8047" y="2532779"/>
              <a:ext cx="8283922" cy="2455751"/>
            </a:xfrm>
            <a:prstGeom prst="rect">
              <a:avLst/>
            </a:prstGeom>
          </p:spPr>
        </p:pic>
        <p:sp>
          <p:nvSpPr>
            <p:cNvPr id="23" name="TextBox 22"/>
            <p:cNvSpPr txBox="1"/>
            <p:nvPr/>
          </p:nvSpPr>
          <p:spPr>
            <a:xfrm>
              <a:off x="170468" y="4045559"/>
              <a:ext cx="1288748" cy="4335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Ceramic</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4" name="TextBox 23"/>
            <p:cNvSpPr txBox="1"/>
            <p:nvPr/>
          </p:nvSpPr>
          <p:spPr>
            <a:xfrm>
              <a:off x="4036712" y="3905199"/>
              <a:ext cx="1722990" cy="4335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Polypropylene</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5" name="TextBox 24"/>
            <p:cNvSpPr txBox="1"/>
            <p:nvPr/>
          </p:nvSpPr>
          <p:spPr>
            <a:xfrm>
              <a:off x="2347487" y="2689323"/>
              <a:ext cx="1127721" cy="276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Mica</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6" name="TextBox 25"/>
            <p:cNvSpPr txBox="1"/>
            <p:nvPr/>
          </p:nvSpPr>
          <p:spPr>
            <a:xfrm>
              <a:off x="1214052" y="2689323"/>
              <a:ext cx="1127721" cy="276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Polyester</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7" name="TextBox 26"/>
            <p:cNvSpPr txBox="1"/>
            <p:nvPr/>
          </p:nvSpPr>
          <p:spPr>
            <a:xfrm>
              <a:off x="5604806" y="2749407"/>
              <a:ext cx="1313577" cy="4335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Tantalum</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grpSp>
        <p:nvGrpSpPr>
          <p:cNvPr id="5" name="Group 4"/>
          <p:cNvGrpSpPr/>
          <p:nvPr/>
        </p:nvGrpSpPr>
        <p:grpSpPr>
          <a:xfrm>
            <a:off x="1524001" y="4191000"/>
            <a:ext cx="5355318" cy="1794617"/>
            <a:chOff x="1524001" y="4191000"/>
            <a:chExt cx="5355318" cy="1794617"/>
          </a:xfrm>
        </p:grpSpPr>
        <p:pic>
          <p:nvPicPr>
            <p:cNvPr id="37" name="Picture 3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1" y="4191000"/>
              <a:ext cx="5267190" cy="1794617"/>
            </a:xfrm>
            <a:prstGeom prst="rect">
              <a:avLst/>
            </a:prstGeom>
          </p:spPr>
        </p:pic>
        <p:sp>
          <p:nvSpPr>
            <p:cNvPr id="38" name="TextBox 37"/>
            <p:cNvSpPr txBox="1"/>
            <p:nvPr/>
          </p:nvSpPr>
          <p:spPr>
            <a:xfrm>
              <a:off x="1787933" y="5575345"/>
              <a:ext cx="7902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350 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2.7 V</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p:cNvSpPr txBox="1"/>
            <p:nvPr/>
          </p:nvSpPr>
          <p:spPr>
            <a:xfrm>
              <a:off x="2842077" y="5419573"/>
              <a:ext cx="7902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50 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2.7 V</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p:cNvSpPr txBox="1"/>
            <p:nvPr/>
          </p:nvSpPr>
          <p:spPr>
            <a:xfrm>
              <a:off x="3543300" y="5295900"/>
              <a:ext cx="7902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4.7 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2.5 V</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p:cNvSpPr txBox="1"/>
            <p:nvPr/>
          </p:nvSpPr>
          <p:spPr>
            <a:xfrm>
              <a:off x="4343400" y="4953000"/>
              <a:ext cx="7902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1 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6.3 V</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Box 41"/>
            <p:cNvSpPr txBox="1"/>
            <p:nvPr/>
          </p:nvSpPr>
          <p:spPr>
            <a:xfrm>
              <a:off x="4887787" y="4204904"/>
              <a:ext cx="7902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0.22 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5.5 V</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p:cNvSpPr txBox="1"/>
            <p:nvPr/>
          </p:nvSpPr>
          <p:spPr>
            <a:xfrm>
              <a:off x="6028324" y="4204904"/>
              <a:ext cx="850995"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0.022 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5.5 V</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p:cNvSpPr txBox="1"/>
            <p:nvPr/>
          </p:nvSpPr>
          <p:spPr>
            <a:xfrm>
              <a:off x="5470775" y="4204903"/>
              <a:ext cx="850995"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0.047 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5.5 V</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p:cNvSpPr txBox="1"/>
          <p:nvPr/>
        </p:nvSpPr>
        <p:spPr>
          <a:xfrm>
            <a:off x="1638300" y="5981700"/>
            <a:ext cx="5219700"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Supercapacitors with energy in the range to 0.3 J to 1.27 kJ</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6" name="TextBox 45"/>
          <p:cNvSpPr txBox="1"/>
          <p:nvPr/>
        </p:nvSpPr>
        <p:spPr>
          <a:xfrm>
            <a:off x="6705600" y="5753100"/>
            <a:ext cx="1752600" cy="246221"/>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libri" panose="020F0502020204030204"/>
                <a:ea typeface="+mn-ea"/>
                <a:cs typeface="+mn-cs"/>
              </a:rPr>
              <a:t>All photos by S. Kasap, 2016</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prstClr val="black"/>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prstClr val="black"/>
                </a:solidFill>
                <a:effectLst/>
                <a:uLnTx/>
                <a:uFillTx/>
                <a:latin typeface="Arial Unicode MS" panose="020B0604020202020204" pitchFamily="34" charset="-128"/>
                <a:ea typeface="+mn-ea"/>
                <a:cs typeface="+mn-cs"/>
              </a:rPr>
              <a:t>, S.O. Kasap (© McGraw-Hill Education, 2018)</a:t>
            </a:r>
          </a:p>
        </p:txBody>
      </p:sp>
    </p:spTree>
    <p:extLst>
      <p:ext uri="{BB962C8B-B14F-4D97-AF65-F5344CB8AC3E}">
        <p14:creationId xmlns:p14="http://schemas.microsoft.com/office/powerpoint/2010/main" val="20530138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smtClean="0">
                <a:solidFill>
                  <a:srgbClr val="000000"/>
                </a:solidFill>
                <a:latin typeface="Arial Unicode MS" panose="020B0604020202020204" pitchFamily="34" charset="-128"/>
              </a:rPr>
              <a:t>Fig 7.1</a:t>
            </a:r>
          </a:p>
        </p:txBody>
      </p:sp>
      <p:pic>
        <p:nvPicPr>
          <p:cNvPr id="130052"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09600"/>
            <a:ext cx="78486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3" name="Text Box 11"/>
          <p:cNvSpPr txBox="1">
            <a:spLocks noChangeArrowheads="1"/>
          </p:cNvSpPr>
          <p:nvPr/>
        </p:nvSpPr>
        <p:spPr bwMode="auto">
          <a:xfrm>
            <a:off x="304800" y="5029200"/>
            <a:ext cx="8705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b="0" dirty="0">
                <a:solidFill>
                  <a:srgbClr val="000000"/>
                </a:solidFill>
              </a:rPr>
              <a:t>(a) Parallel plate capacitor with free space between the plates.</a:t>
            </a:r>
          </a:p>
          <a:p>
            <a:r>
              <a:rPr lang="en-US" altLang="en-US" sz="1800" b="0" dirty="0">
                <a:solidFill>
                  <a:srgbClr val="000000"/>
                </a:solidFill>
              </a:rPr>
              <a:t>(b) As a slab of insulating material is inserted between the plates, there is an external current </a:t>
            </a:r>
          </a:p>
          <a:p>
            <a:r>
              <a:rPr lang="en-US" altLang="en-US" sz="1800" b="0" dirty="0">
                <a:solidFill>
                  <a:srgbClr val="000000"/>
                </a:solidFill>
              </a:rPr>
              <a:t>flow indicating that more charge is stored on the plates.</a:t>
            </a:r>
          </a:p>
          <a:p>
            <a:r>
              <a:rPr lang="en-US" altLang="en-US" sz="1800" b="0" dirty="0">
                <a:solidFill>
                  <a:srgbClr val="000000"/>
                </a:solidFill>
              </a:rPr>
              <a:t>(c) The capacitance has been increased due to the insertion of a medium between the plates.</a:t>
            </a:r>
          </a:p>
        </p:txBody>
      </p:sp>
      <p:sp>
        <p:nvSpPr>
          <p:cNvPr id="6"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000000"/>
                </a:solidFill>
                <a:latin typeface="Arial Unicode MS" panose="020B0604020202020204" pitchFamily="34" charset="-128"/>
              </a:rPr>
              <a:t>From</a:t>
            </a:r>
            <a:r>
              <a:rPr lang="en-US" altLang="en-US" sz="1000" i="1" dirty="0">
                <a:solidFill>
                  <a:srgbClr val="000000"/>
                </a:solidFill>
                <a:latin typeface="Arial Unicode MS" panose="020B0604020202020204" pitchFamily="34" charset="-128"/>
              </a:rPr>
              <a:t> Principles of Electronic Materials and Devices, Fourth Edition</a:t>
            </a:r>
            <a:r>
              <a:rPr lang="en-US" altLang="en-US" sz="1000" dirty="0">
                <a:solidFill>
                  <a:srgbClr val="000000"/>
                </a:solidFill>
                <a:latin typeface="Arial Unicode MS" panose="020B0604020202020204" pitchFamily="34" charset="-128"/>
              </a:rPr>
              <a:t>, S.O. Kasap (© McGraw-Hill Education, 2018)</a:t>
            </a:r>
          </a:p>
        </p:txBody>
      </p:sp>
      <p:sp>
        <p:nvSpPr>
          <p:cNvPr id="7" name="Rectangle 2"/>
          <p:cNvSpPr txBox="1">
            <a:spLocks noChangeArrowheads="1"/>
          </p:cNvSpPr>
          <p:nvPr/>
        </p:nvSpPr>
        <p:spPr bwMode="auto">
          <a:xfrm>
            <a:off x="533400" y="152400"/>
            <a:ext cx="8229600" cy="457200"/>
          </a:xfrm>
          <a:prstGeom prst="rect">
            <a:avLst/>
          </a:prstGeom>
          <a:noFill/>
          <a:ln>
            <a:solidFill>
              <a:schemeClr val="bg1"/>
            </a:solid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r>
              <a:rPr lang="en-US" altLang="en-US" sz="2800" dirty="0" smtClean="0">
                <a:solidFill>
                  <a:srgbClr val="0070C0"/>
                </a:solidFill>
                <a:latin typeface="Myriad Pro" panose="020B0503030403020204" pitchFamily="34" charset="0"/>
              </a:rPr>
              <a:t>A Dielectric Inserted into a Capacitor</a:t>
            </a:r>
          </a:p>
        </p:txBody>
      </p:sp>
    </p:spTree>
    <p:extLst>
      <p:ext uri="{BB962C8B-B14F-4D97-AF65-F5344CB8AC3E}">
        <p14:creationId xmlns:p14="http://schemas.microsoft.com/office/powerpoint/2010/main" val="359074029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Fig 7.3</a:t>
            </a:r>
          </a:p>
        </p:txBody>
      </p:sp>
      <p:sp>
        <p:nvSpPr>
          <p:cNvPr id="133125" name="Text Box 1031"/>
          <p:cNvSpPr txBox="1">
            <a:spLocks noChangeArrowheads="1"/>
          </p:cNvSpPr>
          <p:nvPr/>
        </p:nvSpPr>
        <p:spPr bwMode="auto">
          <a:xfrm>
            <a:off x="1828800" y="16164"/>
            <a:ext cx="58977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0070C0"/>
                </a:solidFill>
                <a:effectLst/>
                <a:uLnTx/>
                <a:uFillTx/>
                <a:latin typeface="Myriad Pro" panose="020B0503030403020204" pitchFamily="34" charset="0"/>
                <a:ea typeface="+mn-ea"/>
                <a:cs typeface="+mn-cs"/>
              </a:rPr>
              <a:t>The Origin of Electronic Polarization</a:t>
            </a:r>
            <a:endParaRPr kumimoji="0" lang="en-US" altLang="en-US" sz="2800" b="1" i="0" u="none" strike="noStrike" kern="1200" cap="none" spc="0" normalizeH="0" baseline="0" noProof="0" dirty="0">
              <a:ln>
                <a:noFill/>
              </a:ln>
              <a:solidFill>
                <a:srgbClr val="0070C0"/>
              </a:solidFill>
              <a:effectLst/>
              <a:uLnTx/>
              <a:uFillTx/>
              <a:latin typeface="Myriad Pro" panose="020B0503030403020204" pitchFamily="34" charset="0"/>
              <a:ea typeface="+mn-ea"/>
              <a:cs typeface="+mn-cs"/>
            </a:endParaRPr>
          </a:p>
        </p:txBody>
      </p:sp>
      <p:sp>
        <p:nvSpPr>
          <p:cNvPr id="6"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S.O. Kasap (© McGraw-Hill Education, 2018)</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767" t="4649" r="5760" b="4219"/>
          <a:stretch/>
        </p:blipFill>
        <p:spPr>
          <a:xfrm>
            <a:off x="1676400" y="3124200"/>
            <a:ext cx="2290618" cy="1357745"/>
          </a:xfrm>
          <a:prstGeom prst="rect">
            <a:avLst/>
          </a:prstGeom>
          <a:ln w="28575">
            <a:solidFill>
              <a:srgbClr val="0070C0"/>
            </a:solidFill>
          </a:ln>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1600" y="533400"/>
            <a:ext cx="6553200" cy="1950575"/>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1" t="10686" r="2772" b="22328"/>
          <a:stretch/>
        </p:blipFill>
        <p:spPr>
          <a:xfrm>
            <a:off x="2819400" y="4724400"/>
            <a:ext cx="3685309" cy="969819"/>
          </a:xfrm>
          <a:prstGeom prst="rect">
            <a:avLst/>
          </a:prstGeom>
          <a:ln w="28575">
            <a:solidFill>
              <a:srgbClr val="C00000"/>
            </a:solidFill>
          </a:ln>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t="15822" r="3711" b="7302"/>
          <a:stretch/>
        </p:blipFill>
        <p:spPr>
          <a:xfrm>
            <a:off x="4267200" y="3124200"/>
            <a:ext cx="3158836" cy="1357745"/>
          </a:xfrm>
          <a:prstGeom prst="rect">
            <a:avLst/>
          </a:prstGeom>
          <a:ln w="28575">
            <a:solidFill>
              <a:srgbClr val="0070C0"/>
            </a:solidFill>
          </a:ln>
        </p:spPr>
      </p:pic>
      <p:sp>
        <p:nvSpPr>
          <p:cNvPr id="3" name="TextBox 2"/>
          <p:cNvSpPr txBox="1"/>
          <p:nvPr/>
        </p:nvSpPr>
        <p:spPr>
          <a:xfrm>
            <a:off x="2286000" y="5715000"/>
            <a:ext cx="46482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Classical electronic polarizability</a:t>
            </a:r>
            <a:endPar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cxnSp>
        <p:nvCxnSpPr>
          <p:cNvPr id="11" name="Straight Arrow Connector 10"/>
          <p:cNvCxnSpPr/>
          <p:nvPr/>
        </p:nvCxnSpPr>
        <p:spPr bwMode="auto">
          <a:xfrm flipH="1">
            <a:off x="4648200" y="2971800"/>
            <a:ext cx="762000" cy="762000"/>
          </a:xfrm>
          <a:prstGeom prst="straightConnector1">
            <a:avLst/>
          </a:prstGeom>
          <a:solidFill>
            <a:schemeClr val="accent1"/>
          </a:solidFill>
          <a:ln w="95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5410200" y="2590800"/>
            <a:ext cx="2514600" cy="461665"/>
          </a:xfrm>
          <a:prstGeom prst="rect">
            <a:avLst/>
          </a:prstGeom>
          <a:noFill/>
          <a:ln>
            <a:solidFill>
              <a:srgbClr val="C0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Calibri" panose="020F0502020204030204" pitchFamily="34" charset="0"/>
              </a:rPr>
              <a:t>Electronic polarization resonance frequency</a:t>
            </a:r>
            <a:endParaRPr kumimoji="0" lang="en-US" sz="1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15" name="TextBox 14"/>
          <p:cNvSpPr txBox="1"/>
          <p:nvPr/>
        </p:nvSpPr>
        <p:spPr>
          <a:xfrm>
            <a:off x="5410200" y="2286000"/>
            <a:ext cx="2514600" cy="276999"/>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0" normalizeH="0" baseline="0" noProof="0" dirty="0" smtClean="0">
                <a:ln>
                  <a:noFill/>
                </a:ln>
                <a:solidFill>
                  <a:srgbClr val="000000"/>
                </a:solidFill>
                <a:effectLst/>
                <a:uLnTx/>
                <a:uFillTx/>
                <a:latin typeface="Symbol" panose="05050102010706020507" pitchFamily="18" charset="2"/>
                <a:ea typeface="+mn-ea"/>
                <a:cs typeface="Calibri" panose="020F0502020204030204" pitchFamily="34" charset="0"/>
              </a:rPr>
              <a:t>b</a:t>
            </a:r>
            <a:r>
              <a:rPr kumimoji="0" 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  Restoring force constant</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14" name="Straight Arrow Connector 13"/>
          <p:cNvCxnSpPr>
            <a:stCxn id="3" idx="3"/>
          </p:cNvCxnSpPr>
          <p:nvPr/>
        </p:nvCxnSpPr>
        <p:spPr bwMode="auto">
          <a:xfrm flipH="1" flipV="1">
            <a:off x="6324600" y="5562600"/>
            <a:ext cx="609600" cy="35245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6629400" y="5791200"/>
            <a:ext cx="20574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Atomic radius</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8443047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Unicode MS" panose="020B0604020202020204" pitchFamily="34" charset="-128"/>
                <a:ea typeface="+mn-ea"/>
                <a:cs typeface="+mn-cs"/>
              </a:rPr>
              <a:t>Fig 7.15</a:t>
            </a:r>
          </a:p>
        </p:txBody>
      </p:sp>
      <p:sp>
        <p:nvSpPr>
          <p:cNvPr id="160773" name="Text Box 9"/>
          <p:cNvSpPr txBox="1">
            <a:spLocks noChangeArrowheads="1"/>
          </p:cNvSpPr>
          <p:nvPr/>
        </p:nvSpPr>
        <p:spPr bwMode="auto">
          <a:xfrm>
            <a:off x="381000" y="4724400"/>
            <a:ext cx="8445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frequency dependence of the real and imaginary parts of the dielectric constant in the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presence of interfacial, orientational, ionic, and, electronic polarization mechanisms.</a:t>
            </a:r>
          </a:p>
        </p:txBody>
      </p:sp>
      <p:sp>
        <p:nvSpPr>
          <p:cNvPr id="6"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S.O. Kasap (© McGraw-Hill Education, 2018)</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000" y="1219200"/>
            <a:ext cx="7016496" cy="3466961"/>
          </a:xfrm>
          <a:prstGeom prst="rect">
            <a:avLst/>
          </a:prstGeom>
        </p:spPr>
      </p:pic>
      <p:sp>
        <p:nvSpPr>
          <p:cNvPr id="3" name="Rectangle 2"/>
          <p:cNvSpPr/>
          <p:nvPr/>
        </p:nvSpPr>
        <p:spPr>
          <a:xfrm>
            <a:off x="1524000" y="381000"/>
            <a:ext cx="662739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C00000"/>
                </a:solidFill>
                <a:effectLst/>
                <a:uLnTx/>
                <a:uFillTx/>
                <a:latin typeface="Myriad Pro" panose="020B0503030403020204" pitchFamily="34" charset="0"/>
                <a:ea typeface="+mn-ea"/>
                <a:cs typeface="+mn-cs"/>
              </a:rPr>
              <a:t>Frequency </a:t>
            </a:r>
            <a:r>
              <a:rPr kumimoji="0" lang="en-US" altLang="en-US" sz="2400" b="1" i="0" u="none" strike="noStrike" kern="1200" cap="none" spc="0" normalizeH="0" baseline="0" noProof="0" dirty="0">
                <a:ln>
                  <a:noFill/>
                </a:ln>
                <a:solidFill>
                  <a:srgbClr val="C00000"/>
                </a:solidFill>
                <a:effectLst/>
                <a:uLnTx/>
                <a:uFillTx/>
                <a:latin typeface="Myriad Pro" panose="020B0503030403020204" pitchFamily="34" charset="0"/>
                <a:ea typeface="+mn-ea"/>
                <a:cs typeface="+mn-cs"/>
              </a:rPr>
              <a:t>D</a:t>
            </a:r>
            <a:r>
              <a:rPr kumimoji="0" lang="en-US" altLang="en-US" sz="2400" b="1" i="0" u="none" strike="noStrike" kern="1200" cap="none" spc="0" normalizeH="0" baseline="0" noProof="0" dirty="0" smtClean="0">
                <a:ln>
                  <a:noFill/>
                </a:ln>
                <a:solidFill>
                  <a:srgbClr val="C00000"/>
                </a:solidFill>
                <a:effectLst/>
                <a:uLnTx/>
                <a:uFillTx/>
                <a:latin typeface="Myriad Pro" panose="020B0503030403020204" pitchFamily="34" charset="0"/>
                <a:ea typeface="+mn-ea"/>
                <a:cs typeface="+mn-cs"/>
              </a:rPr>
              <a:t>ependence of Dielectric Properties</a:t>
            </a:r>
            <a:endParaRPr kumimoji="0" lang="en-US" sz="3200" b="1" i="0" u="none" strike="noStrike" kern="1200" cap="none" spc="0" normalizeH="0" baseline="0" noProof="0" dirty="0">
              <a:ln>
                <a:noFill/>
              </a:ln>
              <a:solidFill>
                <a:srgbClr val="C00000"/>
              </a:solidFill>
              <a:effectLst/>
              <a:uLnTx/>
              <a:uFillTx/>
              <a:latin typeface="Myriad Pro" panose="020B0503030403020204" pitchFamily="34" charset="0"/>
              <a:ea typeface="+mn-ea"/>
              <a:cs typeface="+mn-cs"/>
            </a:endParaRPr>
          </a:p>
        </p:txBody>
      </p:sp>
      <p:sp>
        <p:nvSpPr>
          <p:cNvPr id="4" name="TextBox 3"/>
          <p:cNvSpPr txBox="1"/>
          <p:nvPr/>
        </p:nvSpPr>
        <p:spPr>
          <a:xfrm>
            <a:off x="3276600" y="1752600"/>
            <a:ext cx="858440"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Relaxation</a:t>
            </a:r>
            <a:endPar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8" name="TextBox 7"/>
          <p:cNvSpPr txBox="1"/>
          <p:nvPr/>
        </p:nvSpPr>
        <p:spPr>
          <a:xfrm>
            <a:off x="5326562" y="2400300"/>
            <a:ext cx="873317"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Resonance</a:t>
            </a:r>
            <a:endPar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6443279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2"/>
          <p:cNvSpPr>
            <a:spLocks noGrp="1" noChangeArrowheads="1"/>
          </p:cNvSpPr>
          <p:nvPr>
            <p:ph type="title"/>
          </p:nvPr>
        </p:nvSpPr>
        <p:spPr bwMode="auto">
          <a:xfrm>
            <a:off x="457200" y="152400"/>
            <a:ext cx="8229600" cy="639763"/>
          </a:xfr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4000" b="1" smtClean="0">
                <a:solidFill>
                  <a:srgbClr val="0070C0"/>
                </a:solidFill>
                <a:latin typeface="Calibri" panose="020F0502020204030204" pitchFamily="34" charset="0"/>
                <a:cs typeface="Calibri" panose="020F0502020204030204" pitchFamily="34" charset="0"/>
              </a:rPr>
              <a:t>Debye Equations</a:t>
            </a:r>
          </a:p>
        </p:txBody>
      </p:sp>
      <p:graphicFrame>
        <p:nvGraphicFramePr>
          <p:cNvPr id="163845" name="Object 4"/>
          <p:cNvGraphicFramePr>
            <a:graphicFrameLocks noChangeAspect="1"/>
          </p:cNvGraphicFramePr>
          <p:nvPr>
            <p:extLst/>
          </p:nvPr>
        </p:nvGraphicFramePr>
        <p:xfrm>
          <a:off x="990600" y="990600"/>
          <a:ext cx="3463925" cy="1298575"/>
        </p:xfrm>
        <a:graphic>
          <a:graphicData uri="http://schemas.openxmlformats.org/presentationml/2006/ole">
            <mc:AlternateContent xmlns:mc="http://schemas.openxmlformats.org/markup-compatibility/2006">
              <mc:Choice xmlns:v="urn:schemas-microsoft-com:vml" Requires="v">
                <p:oleObj spid="_x0000_s324620" name="Equation" r:id="rId3" imgW="1117440" imgH="419040" progId="Equation.3">
                  <p:embed/>
                </p:oleObj>
              </mc:Choice>
              <mc:Fallback>
                <p:oleObj name="Equation" r:id="rId3" imgW="1117440" imgH="419040" progId="Equation.3">
                  <p:embed/>
                  <p:pic>
                    <p:nvPicPr>
                      <p:cNvPr id="163845" name="Object 4"/>
                      <p:cNvPicPr>
                        <a:picLocks noChangeAspect="1" noChangeArrowheads="1"/>
                      </p:cNvPicPr>
                      <p:nvPr/>
                    </p:nvPicPr>
                    <p:blipFill>
                      <a:blip r:embed="rId4"/>
                      <a:srcRect/>
                      <a:stretch>
                        <a:fillRect/>
                      </a:stretch>
                    </p:blipFill>
                    <p:spPr bwMode="auto">
                      <a:xfrm>
                        <a:off x="990600" y="990600"/>
                        <a:ext cx="3463925" cy="1298575"/>
                      </a:xfrm>
                      <a:prstGeom prst="rect">
                        <a:avLst/>
                      </a:prstGeom>
                      <a:solidFill>
                        <a:srgbClr val="DDF9FF"/>
                      </a:solidFill>
                      <a:ln>
                        <a:noFill/>
                      </a:ln>
                      <a:effectLst/>
                      <a:extLst/>
                    </p:spPr>
                  </p:pic>
                </p:oleObj>
              </mc:Fallback>
            </mc:AlternateContent>
          </a:graphicData>
        </a:graphic>
      </p:graphicFrame>
      <p:graphicFrame>
        <p:nvGraphicFramePr>
          <p:cNvPr id="163846" name="Object 5"/>
          <p:cNvGraphicFramePr>
            <a:graphicFrameLocks noChangeAspect="1"/>
          </p:cNvGraphicFramePr>
          <p:nvPr>
            <p:extLst/>
          </p:nvPr>
        </p:nvGraphicFramePr>
        <p:xfrm>
          <a:off x="5029200" y="990600"/>
          <a:ext cx="3503613" cy="1298575"/>
        </p:xfrm>
        <a:graphic>
          <a:graphicData uri="http://schemas.openxmlformats.org/presentationml/2006/ole">
            <mc:AlternateContent xmlns:mc="http://schemas.openxmlformats.org/markup-compatibility/2006">
              <mc:Choice xmlns:v="urn:schemas-microsoft-com:vml" Requires="v">
                <p:oleObj spid="_x0000_s324621" name="Equation" r:id="rId5" imgW="1130040" imgH="419040" progId="Equation.3">
                  <p:embed/>
                </p:oleObj>
              </mc:Choice>
              <mc:Fallback>
                <p:oleObj name="Equation" r:id="rId5" imgW="1130040" imgH="419040" progId="Equation.3">
                  <p:embed/>
                  <p:pic>
                    <p:nvPicPr>
                      <p:cNvPr id="163846" name="Object 5"/>
                      <p:cNvPicPr>
                        <a:picLocks noChangeAspect="1" noChangeArrowheads="1"/>
                      </p:cNvPicPr>
                      <p:nvPr/>
                    </p:nvPicPr>
                    <p:blipFill>
                      <a:blip r:embed="rId6"/>
                      <a:srcRect/>
                      <a:stretch>
                        <a:fillRect/>
                      </a:stretch>
                    </p:blipFill>
                    <p:spPr bwMode="auto">
                      <a:xfrm>
                        <a:off x="5029200" y="990600"/>
                        <a:ext cx="3503613" cy="1298575"/>
                      </a:xfrm>
                      <a:prstGeom prst="rect">
                        <a:avLst/>
                      </a:prstGeom>
                      <a:solidFill>
                        <a:srgbClr val="DDF9FF"/>
                      </a:solidFill>
                      <a:ln>
                        <a:noFill/>
                      </a:ln>
                      <a:effectLst/>
                      <a:extLst/>
                    </p:spPr>
                  </p:pic>
                </p:oleObj>
              </mc:Fallback>
            </mc:AlternateContent>
          </a:graphicData>
        </a:graphic>
      </p:graphicFrame>
      <p:sp>
        <p:nvSpPr>
          <p:cNvPr id="7"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S.O. Kasap (© McGraw-Hill Education, 2018)</a:t>
            </a:r>
          </a:p>
        </p:txBody>
      </p:sp>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19200" y="2743200"/>
            <a:ext cx="7068960" cy="3505200"/>
          </a:xfrm>
          <a:prstGeom prst="rect">
            <a:avLst/>
          </a:prstGeom>
        </p:spPr>
      </p:pic>
    </p:spTree>
    <p:extLst>
      <p:ext uri="{BB962C8B-B14F-4D97-AF65-F5344CB8AC3E}">
        <p14:creationId xmlns:p14="http://schemas.microsoft.com/office/powerpoint/2010/main" val="2663841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dirty="0" smtClean="0">
                <a:solidFill>
                  <a:srgbClr val="000000"/>
                </a:solidFill>
                <a:latin typeface="Arial Unicode MS" panose="020B0604020202020204" pitchFamily="34" charset="-128"/>
              </a:rPr>
              <a:t>Fig 7.28</a:t>
            </a:r>
          </a:p>
        </p:txBody>
      </p:sp>
      <p:sp>
        <p:nvSpPr>
          <p:cNvPr id="179204" name="Rectangle 8"/>
          <p:cNvSpPr>
            <a:spLocks noChangeArrowheads="1"/>
          </p:cNvSpPr>
          <p:nvPr/>
        </p:nvSpPr>
        <p:spPr bwMode="auto">
          <a:xfrm>
            <a:off x="609600" y="4267200"/>
            <a:ext cx="80772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AutoNum type="alphaLcParenBoth"/>
            </a:pPr>
            <a:r>
              <a:rPr lang="en-US" altLang="en-US" sz="1800" b="0" dirty="0">
                <a:solidFill>
                  <a:srgbClr val="000000"/>
                </a:solidFill>
              </a:rPr>
              <a:t>A schematic illustration of electrical treeing breakdown in a high voltage coaxial cable which was initiated by a partial discharge in the void at the inner conductor - dielectric interface. </a:t>
            </a:r>
          </a:p>
          <a:p>
            <a:pPr>
              <a:buFontTx/>
              <a:buAutoNum type="alphaLcParenBoth"/>
            </a:pPr>
            <a:r>
              <a:rPr lang="en-US" altLang="en-US" sz="1800" b="0" dirty="0">
                <a:solidFill>
                  <a:srgbClr val="000000"/>
                </a:solidFill>
              </a:rPr>
              <a:t>A schematic diagram of a typical  high voltage coaxial cable with semiconducting polymer layers around the inner conductor and around the outer surface of the dielectric.</a:t>
            </a:r>
          </a:p>
        </p:txBody>
      </p:sp>
      <p:pic>
        <p:nvPicPr>
          <p:cNvPr id="179205"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685800"/>
            <a:ext cx="811918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000000"/>
                </a:solidFill>
                <a:latin typeface="Arial Unicode MS" panose="020B0604020202020204" pitchFamily="34" charset="-128"/>
              </a:rPr>
              <a:t>From</a:t>
            </a:r>
            <a:r>
              <a:rPr lang="en-US" altLang="en-US" sz="1000" i="1" dirty="0">
                <a:solidFill>
                  <a:srgbClr val="000000"/>
                </a:solidFill>
                <a:latin typeface="Arial Unicode MS" panose="020B0604020202020204" pitchFamily="34" charset="-128"/>
              </a:rPr>
              <a:t> Principles of Electronic Materials and Devices, Fourth Edition</a:t>
            </a:r>
            <a:r>
              <a:rPr lang="en-US" altLang="en-US" sz="1000" dirty="0">
                <a:solidFill>
                  <a:srgbClr val="000000"/>
                </a:solidFill>
                <a:latin typeface="Arial Unicode MS" panose="020B0604020202020204" pitchFamily="34" charset="-128"/>
              </a:rPr>
              <a:t>, S.O. Kasap (© McGraw-Hill Education, 2018)</a:t>
            </a:r>
          </a:p>
        </p:txBody>
      </p:sp>
      <p:sp>
        <p:nvSpPr>
          <p:cNvPr id="2" name="Rectangle 1"/>
          <p:cNvSpPr/>
          <p:nvPr/>
        </p:nvSpPr>
        <p:spPr>
          <a:xfrm>
            <a:off x="990600" y="76200"/>
            <a:ext cx="7543800" cy="461665"/>
          </a:xfrm>
          <a:prstGeom prst="rect">
            <a:avLst/>
          </a:prstGeom>
        </p:spPr>
        <p:txBody>
          <a:bodyPr wrap="square">
            <a:spAutoFit/>
          </a:bodyPr>
          <a:lstStyle/>
          <a:p>
            <a:r>
              <a:rPr lang="en-US" altLang="en-US" sz="2400" dirty="0" smtClean="0">
                <a:solidFill>
                  <a:srgbClr val="C00000"/>
                </a:solidFill>
                <a:latin typeface="Myriad Pro" panose="020B0503030403020204" pitchFamily="34" charset="0"/>
              </a:rPr>
              <a:t>Electrical Treeing Breakdown in a High Voltage Coaxial</a:t>
            </a:r>
            <a:endParaRPr lang="en-US" sz="2400" dirty="0">
              <a:solidFill>
                <a:srgbClr val="C00000"/>
              </a:solidFill>
              <a:latin typeface="Myriad Pro" panose="020B0503030403020204" pitchFamily="34" charset="0"/>
            </a:endParaRPr>
          </a:p>
        </p:txBody>
      </p:sp>
    </p:spTree>
    <p:extLst>
      <p:ext uri="{BB962C8B-B14F-4D97-AF65-F5344CB8AC3E}">
        <p14:creationId xmlns:p14="http://schemas.microsoft.com/office/powerpoint/2010/main" val="28502418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prstClr val="black"/>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prstClr val="black"/>
                </a:solidFill>
                <a:effectLst/>
                <a:uLnTx/>
                <a:uFillTx/>
                <a:latin typeface="Arial Unicode MS" panose="020B0604020202020204" pitchFamily="34" charset="-128"/>
                <a:ea typeface="+mn-ea"/>
                <a:cs typeface="+mn-cs"/>
              </a:rPr>
              <a:t>, S.O. Kasap (© McGraw-Hill Education, 2018)</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5400" y="1066800"/>
            <a:ext cx="6579976" cy="3094329"/>
          </a:xfrm>
          <a:prstGeom prst="rect">
            <a:avLst/>
          </a:prstGeom>
        </p:spPr>
      </p:pic>
      <p:sp>
        <p:nvSpPr>
          <p:cNvPr id="7" name="Rectangle 6"/>
          <p:cNvSpPr/>
          <p:nvPr/>
        </p:nvSpPr>
        <p:spPr>
          <a:xfrm>
            <a:off x="1295400" y="4267200"/>
            <a:ext cx="6553200" cy="181588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Left: An electric tree spreading from a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needle electrode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to the counter electrode in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cross-linked polyethylene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(XLPE) insulation under an ac voltage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of 11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kV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rms</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after 20 minutes of voltage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application. These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types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of open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tree-like structures are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usually called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branch trees. Notice that a tree brunch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just reaches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counter electrode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Right: About 20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seconds later</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 dielectric breakdown ensues with a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large discharge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current along a thick (about 0.1 mm </a:t>
            </a:r>
            <a:r>
              <a:rPr kumimoji="0" lang="en-US" sz="1400" b="1" i="0" u="none" strike="noStrike" kern="1200" cap="none" spc="0" normalizeH="0" baseline="0" noProof="0" dirty="0" smtClean="0">
                <a:ln>
                  <a:noFill/>
                </a:ln>
                <a:solidFill>
                  <a:prstClr val="black"/>
                </a:solidFill>
                <a:effectLst/>
                <a:uLnTx/>
                <a:uFillTx/>
                <a:latin typeface="Calibri" panose="020F0502020204030204"/>
                <a:ea typeface="+mn-ea"/>
                <a:cs typeface="+mn-cs"/>
              </a:rPr>
              <a:t>thick) conducting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channel (black).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Courtesy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of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Xiangrong</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Chen, Xi’an </a:t>
            </a:r>
            <a:r>
              <a:rPr kumimoji="0" lang="en-US" sz="1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Jiaotong</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University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China.</a:t>
            </a:r>
          </a:p>
        </p:txBody>
      </p:sp>
      <p:sp>
        <p:nvSpPr>
          <p:cNvPr id="6" name="TextBox 5"/>
          <p:cNvSpPr txBox="1"/>
          <p:nvPr/>
        </p:nvSpPr>
        <p:spPr>
          <a:xfrm>
            <a:off x="762000" y="381000"/>
            <a:ext cx="7543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70C0"/>
                </a:solidFill>
                <a:effectLst/>
                <a:uLnTx/>
                <a:uFillTx/>
                <a:latin typeface="Myriad Pro" panose="020B0503030403020204" pitchFamily="34" charset="0"/>
                <a:ea typeface="+mn-ea"/>
                <a:cs typeface="+mn-cs"/>
              </a:rPr>
              <a:t>Electrical Branch Trees in Dielectric Breakdown</a:t>
            </a:r>
            <a:endParaRPr kumimoji="0" lang="en-US" sz="2800" b="1" i="0" u="none" strike="noStrike" kern="1200" cap="none" spc="0" normalizeH="0" baseline="0" noProof="0" dirty="0">
              <a:ln>
                <a:noFill/>
              </a:ln>
              <a:solidFill>
                <a:srgbClr val="0070C0"/>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1827619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91152" y="838488"/>
            <a:ext cx="4903670" cy="3965275"/>
          </a:xfrm>
          <a:prstGeom prst="rect">
            <a:avLst/>
          </a:prstGeom>
        </p:spPr>
      </p:pic>
      <p:sp>
        <p:nvSpPr>
          <p:cNvPr id="3"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prstClr val="black"/>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prstClr val="black"/>
                </a:solidFill>
                <a:effectLst/>
                <a:uLnTx/>
                <a:uFillTx/>
                <a:latin typeface="Arial Unicode MS" panose="020B0604020202020204" pitchFamily="34" charset="-128"/>
                <a:ea typeface="+mn-ea"/>
                <a:cs typeface="+mn-cs"/>
              </a:rPr>
              <a:t>, S.O. Kasap (© McGraw-Hill Education, 2018)</a:t>
            </a:r>
          </a:p>
        </p:txBody>
      </p:sp>
      <p:sp>
        <p:nvSpPr>
          <p:cNvPr id="2" name="TextBox 1"/>
          <p:cNvSpPr txBox="1"/>
          <p:nvPr/>
        </p:nvSpPr>
        <p:spPr>
          <a:xfrm>
            <a:off x="3331576" y="4807804"/>
            <a:ext cx="1600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5,500 mF, 350 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336 J</a:t>
            </a:r>
            <a:endPar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4876800" y="4803763"/>
            <a:ext cx="15240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50 F, 2.7 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182 J</a:t>
            </a:r>
            <a:endPar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036176" y="4818330"/>
            <a:ext cx="1295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350 F, 2.7 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1,275 J</a:t>
            </a:r>
            <a:endPar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4" name="Right Arrow 3"/>
          <p:cNvSpPr/>
          <p:nvPr/>
        </p:nvSpPr>
        <p:spPr>
          <a:xfrm>
            <a:off x="1916569" y="5114144"/>
            <a:ext cx="454840" cy="1722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333762" y="4723203"/>
            <a:ext cx="1582807" cy="954107"/>
          </a:xfrm>
          <a:prstGeom prst="rect">
            <a:avLst/>
          </a:prstGeom>
          <a:noFill/>
          <a:ln w="28575">
            <a:solidFill>
              <a:schemeClr val="accent1"/>
            </a:solid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Maximum energy stored in Joules</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9" name="TextBox 8"/>
          <p:cNvSpPr txBox="1"/>
          <p:nvPr/>
        </p:nvSpPr>
        <p:spPr>
          <a:xfrm>
            <a:off x="1371600" y="152400"/>
            <a:ext cx="6900448"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Super vs Electrolytic Capacitors</a:t>
            </a: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46302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86000" y="3048000"/>
            <a:ext cx="4876800" cy="208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54" name="Slide Number Placeholder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dirty="0" smtClean="0">
                <a:solidFill>
                  <a:srgbClr val="000000"/>
                </a:solidFill>
                <a:latin typeface="Arial Unicode MS" panose="020B0604020202020204" pitchFamily="34" charset="-128"/>
              </a:rPr>
              <a:t>Fig 7.40</a:t>
            </a:r>
          </a:p>
        </p:txBody>
      </p:sp>
      <p:pic>
        <p:nvPicPr>
          <p:cNvPr id="202756"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86000" y="533400"/>
            <a:ext cx="4876800" cy="261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57" name="Text Box 7"/>
          <p:cNvSpPr txBox="1">
            <a:spLocks noChangeArrowheads="1"/>
          </p:cNvSpPr>
          <p:nvPr/>
        </p:nvSpPr>
        <p:spPr bwMode="auto">
          <a:xfrm>
            <a:off x="152400" y="5029200"/>
            <a:ext cx="89916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b="0" dirty="0">
                <a:solidFill>
                  <a:srgbClr val="000000"/>
                </a:solidFill>
              </a:rPr>
              <a:t>The piezoelectric effect.</a:t>
            </a:r>
          </a:p>
          <a:p>
            <a:r>
              <a:rPr lang="en-US" altLang="en-US" sz="1400" b="0" dirty="0">
                <a:solidFill>
                  <a:srgbClr val="000000"/>
                </a:solidFill>
              </a:rPr>
              <a:t>(a) A piezoelectric crystal with no applied stress or field.</a:t>
            </a:r>
          </a:p>
          <a:p>
            <a:r>
              <a:rPr lang="en-US" altLang="en-US" sz="1400" b="0" dirty="0">
                <a:solidFill>
                  <a:srgbClr val="000000"/>
                </a:solidFill>
              </a:rPr>
              <a:t>(b) The crystal is strained by an applied force that induces polarization in the crystal and generates surface charges.</a:t>
            </a:r>
          </a:p>
          <a:p>
            <a:r>
              <a:rPr lang="en-US" altLang="en-US" sz="1400" b="0" dirty="0">
                <a:solidFill>
                  <a:srgbClr val="000000"/>
                </a:solidFill>
              </a:rPr>
              <a:t>(c) An applied field causes the crystal to become strained. In this case the field compresses the crystal. </a:t>
            </a:r>
          </a:p>
          <a:p>
            <a:r>
              <a:rPr lang="en-US" altLang="en-US" sz="1400" b="0" dirty="0">
                <a:solidFill>
                  <a:srgbClr val="000000"/>
                </a:solidFill>
              </a:rPr>
              <a:t>(d) The strain changes direction with the applied field and now the crystal is extended.</a:t>
            </a:r>
          </a:p>
        </p:txBody>
      </p:sp>
      <p:sp>
        <p:nvSpPr>
          <p:cNvPr id="6"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000000"/>
                </a:solidFill>
                <a:latin typeface="Arial Unicode MS" panose="020B0604020202020204" pitchFamily="34" charset="-128"/>
              </a:rPr>
              <a:t>From</a:t>
            </a:r>
            <a:r>
              <a:rPr lang="en-US" altLang="en-US" sz="1000" i="1" dirty="0">
                <a:solidFill>
                  <a:srgbClr val="000000"/>
                </a:solidFill>
                <a:latin typeface="Arial Unicode MS" panose="020B0604020202020204" pitchFamily="34" charset="-128"/>
              </a:rPr>
              <a:t> Principles of Electronic Materials and Devices, Fourth Edition</a:t>
            </a:r>
            <a:r>
              <a:rPr lang="en-US" altLang="en-US" sz="1000" dirty="0">
                <a:solidFill>
                  <a:srgbClr val="000000"/>
                </a:solidFill>
                <a:latin typeface="Arial Unicode MS" panose="020B0604020202020204" pitchFamily="34" charset="-128"/>
              </a:rPr>
              <a:t>, S.O. Kasap (© McGraw-Hill Education, 2018)</a:t>
            </a:r>
          </a:p>
        </p:txBody>
      </p:sp>
      <p:sp>
        <p:nvSpPr>
          <p:cNvPr id="2" name="Rectangle 1"/>
          <p:cNvSpPr/>
          <p:nvPr/>
        </p:nvSpPr>
        <p:spPr>
          <a:xfrm>
            <a:off x="2895600" y="9236"/>
            <a:ext cx="3648692" cy="584775"/>
          </a:xfrm>
          <a:prstGeom prst="rect">
            <a:avLst/>
          </a:prstGeom>
        </p:spPr>
        <p:txBody>
          <a:bodyPr wrap="none">
            <a:spAutoFit/>
          </a:bodyPr>
          <a:lstStyle/>
          <a:p>
            <a:pPr algn="ctr"/>
            <a:r>
              <a:rPr lang="en-US" altLang="en-US" sz="3200" dirty="0" smtClean="0">
                <a:solidFill>
                  <a:srgbClr val="0070C0"/>
                </a:solidFill>
                <a:latin typeface="Myriad Pro" panose="020B0503030403020204" pitchFamily="34" charset="0"/>
              </a:rPr>
              <a:t>Piezoelectric Effect</a:t>
            </a:r>
            <a:endParaRPr lang="en-US" sz="4800" dirty="0">
              <a:solidFill>
                <a:srgbClr val="0070C0"/>
              </a:solidFill>
              <a:latin typeface="Myriad Pro" panose="020B0503030403020204" pitchFamily="34" charset="0"/>
            </a:endParaRPr>
          </a:p>
        </p:txBody>
      </p:sp>
    </p:spTree>
    <p:extLst>
      <p:ext uri="{BB962C8B-B14F-4D97-AF65-F5344CB8AC3E}">
        <p14:creationId xmlns:p14="http://schemas.microsoft.com/office/powerpoint/2010/main" val="155839551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2"/>
          <p:cNvSpPr>
            <a:spLocks noGrp="1"/>
          </p:cNvSpPr>
          <p:nvPr>
            <p:ph type="sldNum" sz="quarter" idx="10"/>
          </p:nvPr>
        </p:nvSpPr>
        <p:spPr>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Fig 1.3</a:t>
            </a:r>
          </a:p>
        </p:txBody>
      </p:sp>
      <p:pic>
        <p:nvPicPr>
          <p:cNvPr id="177155" name="Picture 9"/>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bwMode="auto">
          <a:xfrm>
            <a:off x="333375" y="838200"/>
            <a:ext cx="8496300" cy="48244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56" name="Text Box 10"/>
          <p:cNvSpPr txBox="1">
            <a:spLocks noChangeArrowheads="1"/>
          </p:cNvSpPr>
          <p:nvPr/>
        </p:nvSpPr>
        <p:spPr bwMode="auto">
          <a:xfrm>
            <a:off x="504825" y="5564188"/>
            <a:ext cx="83010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b="1">
                <a:solidFill>
                  <a:schemeClr val="tx1"/>
                </a:solidFill>
                <a:latin typeface="Times New Roman" panose="02020603050405020304" pitchFamily="18" charset="0"/>
              </a:defRPr>
            </a:lvl1pPr>
            <a:lvl2pPr marL="800100" indent="-342900">
              <a:defRPr b="1">
                <a:solidFill>
                  <a:schemeClr val="tx1"/>
                </a:solidFill>
                <a:latin typeface="Times New Roman" panose="02020603050405020304" pitchFamily="18" charset="0"/>
              </a:defRPr>
            </a:lvl2pPr>
            <a:lvl3pPr marL="1257300" indent="-342900">
              <a:defRPr b="1">
                <a:solidFill>
                  <a:schemeClr val="tx1"/>
                </a:solidFill>
                <a:latin typeface="Times New Roman" panose="02020603050405020304" pitchFamily="18" charset="0"/>
              </a:defRPr>
            </a:lvl3pPr>
            <a:lvl4pPr marL="1714500" indent="-342900">
              <a:defRPr b="1">
                <a:solidFill>
                  <a:schemeClr val="tx1"/>
                </a:solidFill>
                <a:latin typeface="Times New Roman" panose="02020603050405020304" pitchFamily="18" charset="0"/>
              </a:defRPr>
            </a:lvl4pPr>
            <a:lvl5pPr marL="2171700" indent="-342900">
              <a:defRPr b="1">
                <a:solidFill>
                  <a:schemeClr val="tx1"/>
                </a:solidFill>
                <a:latin typeface="Times New Roman" panose="02020603050405020304" pitchFamily="18" charset="0"/>
              </a:defRPr>
            </a:lvl5pPr>
            <a:lvl6pPr marL="2628900" indent="-342900" eaLnBrk="0" fontAlgn="base" hangingPunct="0">
              <a:spcBef>
                <a:spcPct val="0"/>
              </a:spcBef>
              <a:spcAft>
                <a:spcPct val="0"/>
              </a:spcAft>
              <a:defRPr b="1">
                <a:solidFill>
                  <a:schemeClr val="tx1"/>
                </a:solidFill>
                <a:latin typeface="Times New Roman" panose="02020603050405020304" pitchFamily="18" charset="0"/>
              </a:defRPr>
            </a:lvl6pPr>
            <a:lvl7pPr marL="3086100" indent="-342900" eaLnBrk="0" fontAlgn="base" hangingPunct="0">
              <a:spcBef>
                <a:spcPct val="0"/>
              </a:spcBef>
              <a:spcAft>
                <a:spcPct val="0"/>
              </a:spcAft>
              <a:defRPr b="1">
                <a:solidFill>
                  <a:schemeClr val="tx1"/>
                </a:solidFill>
                <a:latin typeface="Times New Roman" panose="02020603050405020304" pitchFamily="18" charset="0"/>
              </a:defRPr>
            </a:lvl7pPr>
            <a:lvl8pPr marL="3543300" indent="-342900" eaLnBrk="0" fontAlgn="base" hangingPunct="0">
              <a:spcBef>
                <a:spcPct val="0"/>
              </a:spcBef>
              <a:spcAft>
                <a:spcPct val="0"/>
              </a:spcAft>
              <a:defRPr b="1">
                <a:solidFill>
                  <a:schemeClr val="tx1"/>
                </a:solidFill>
                <a:latin typeface="Times New Roman" panose="02020603050405020304" pitchFamily="18" charset="0"/>
              </a:defRPr>
            </a:lvl8pPr>
            <a:lvl9pPr marL="4000500" indent="-3429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en-US" altLang="en-US" b="0"/>
              <a:t>(a) Force vs. interatomic separation		(b) Energy vs. interatomic separation</a:t>
            </a:r>
          </a:p>
        </p:txBody>
      </p:sp>
      <p:sp>
        <p:nvSpPr>
          <p:cNvPr id="177157" name="Footer Placeholder 3"/>
          <p:cNvSpPr>
            <a:spLocks noGrp="1"/>
          </p:cNvSpPr>
          <p:nvPr>
            <p:ph type="ftr" sz="quarter" idx="11"/>
          </p:nvPr>
        </p:nvSpPr>
        <p:spPr>
          <a:xfrm>
            <a:off x="0" y="6537325"/>
            <a:ext cx="8820150" cy="320675"/>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From</a:t>
            </a:r>
            <a:r>
              <a:rPr lang="en-US" altLang="en-US" b="0" i="1" smtClean="0">
                <a:latin typeface="Arial Unicode MS" panose="020B0604020202020204" pitchFamily="34" charset="-128"/>
              </a:rPr>
              <a:t> Principles of Electronic Materials and Devices, Fourth Edition</a:t>
            </a:r>
            <a:r>
              <a:rPr lang="en-US" altLang="en-US" b="0" smtClean="0">
                <a:latin typeface="Arial Unicode MS" panose="020B0604020202020204" pitchFamily="34" charset="-128"/>
              </a:rPr>
              <a:t>, S.O. Kasap (© McGraw-Hill Education, 2018)</a:t>
            </a:r>
          </a:p>
        </p:txBody>
      </p:sp>
      <p:sp>
        <p:nvSpPr>
          <p:cNvPr id="177158" name="Rectangle 5"/>
          <p:cNvSpPr>
            <a:spLocks noChangeArrowheads="1"/>
          </p:cNvSpPr>
          <p:nvPr/>
        </p:nvSpPr>
        <p:spPr bwMode="auto">
          <a:xfrm>
            <a:off x="2476500" y="63500"/>
            <a:ext cx="4689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sz="3200">
                <a:solidFill>
                  <a:srgbClr val="C00000"/>
                </a:solidFill>
                <a:latin typeface="Myriad Pro" panose="020B0503030403020204" pitchFamily="34" charset="0"/>
              </a:rPr>
              <a:t>Bonding Between Atoms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4"/>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Arial Unicode MS" panose="020B0604020202020204" pitchFamily="34" charset="-128"/>
                <a:ea typeface="+mn-ea"/>
                <a:cs typeface="+mn-cs"/>
              </a:rPr>
              <a:t>Fig 7.61</a:t>
            </a:r>
          </a:p>
        </p:txBody>
      </p:sp>
      <p:pic>
        <p:nvPicPr>
          <p:cNvPr id="242692" name="Picture 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2900" y="990600"/>
            <a:ext cx="8553450"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2693" name="Text Box 29"/>
          <p:cNvSpPr txBox="1">
            <a:spLocks noChangeArrowheads="1"/>
          </p:cNvSpPr>
          <p:nvPr/>
        </p:nvSpPr>
        <p:spPr bwMode="auto">
          <a:xfrm>
            <a:off x="1409700" y="4610100"/>
            <a:ext cx="60388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Heterogeneous dielectric media examples </a:t>
            </a:r>
          </a:p>
          <a:p>
            <a:pPr marL="457200" marR="0" lvl="0" indent="-457200"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Dispersed dielectric spheres in a dielectric matrix.</a:t>
            </a:r>
          </a:p>
          <a:p>
            <a:pPr marL="457200" marR="0" lvl="0" indent="-457200"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heterogeneous medium with two distinct phases I and II.</a:t>
            </a:r>
          </a:p>
          <a:p>
            <a:pPr marL="457200" marR="0" lvl="0" indent="-457200"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Series mixture rule.</a:t>
            </a:r>
          </a:p>
          <a:p>
            <a:pPr marL="457200" marR="0" lvl="0" indent="-457200"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Parallel mixture rule.</a:t>
            </a:r>
          </a:p>
        </p:txBody>
      </p:sp>
      <p:sp>
        <p:nvSpPr>
          <p:cNvPr id="6"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2" name="Rectangle 1"/>
          <p:cNvSpPr/>
          <p:nvPr/>
        </p:nvSpPr>
        <p:spPr>
          <a:xfrm>
            <a:off x="1828800" y="114300"/>
            <a:ext cx="5905500" cy="95410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C00000"/>
                </a:solidFill>
                <a:effectLst/>
                <a:uLnTx/>
                <a:uFillTx/>
                <a:latin typeface="STIXMathJax_Main-Bold"/>
                <a:ea typeface="+mn-ea"/>
                <a:cs typeface="+mn-cs"/>
              </a:rPr>
              <a:t>Dielectric Mixtures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C00000"/>
                </a:solidFill>
                <a:effectLst/>
                <a:uLnTx/>
                <a:uFillTx/>
                <a:latin typeface="STIXMathJax_Main-Bold"/>
                <a:ea typeface="+mn-ea"/>
                <a:cs typeface="+mn-cs"/>
              </a:rPr>
              <a:t>And Heterogeneous Media</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392833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1"/>
          <p:cNvSpPr>
            <a:spLocks noGrp="1"/>
          </p:cNvSpPr>
          <p:nvPr>
            <p:ph type="sldNum" sz="quarter" idx="10"/>
          </p:nvPr>
        </p:nvSpPr>
        <p:spPr>
          <a:noFill/>
        </p:spPr>
        <p:txBody>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r>
              <a:rPr lang="en-US" altLang="en-US" sz="1400" b="0" smtClean="0">
                <a:solidFill>
                  <a:srgbClr val="000000"/>
                </a:solidFill>
                <a:latin typeface="Arial Unicode MS" panose="020B0604020202020204" pitchFamily="34" charset="-128"/>
              </a:rPr>
              <a:t>Fig 8.9</a:t>
            </a:r>
          </a:p>
        </p:txBody>
      </p:sp>
      <p:pic>
        <p:nvPicPr>
          <p:cNvPr id="144388" name="Picture 103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6697" y="766863"/>
            <a:ext cx="6781800" cy="506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89" name="Text Box 1034"/>
          <p:cNvSpPr txBox="1">
            <a:spLocks noChangeArrowheads="1"/>
          </p:cNvSpPr>
          <p:nvPr/>
        </p:nvSpPr>
        <p:spPr bwMode="auto">
          <a:xfrm>
            <a:off x="3276600" y="5638800"/>
            <a:ext cx="2506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r>
              <a:rPr lang="en-US" altLang="en-US" sz="2000" b="0" dirty="0">
                <a:solidFill>
                  <a:srgbClr val="000000"/>
                </a:solidFill>
              </a:rPr>
              <a:t>Ampere’s circuital law</a:t>
            </a:r>
          </a:p>
        </p:txBody>
      </p:sp>
      <p:sp>
        <p:nvSpPr>
          <p:cNvPr id="6"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000000"/>
                </a:solidFill>
                <a:latin typeface="Arial Unicode MS" panose="020B0604020202020204" pitchFamily="34" charset="-128"/>
              </a:rPr>
              <a:t>From</a:t>
            </a:r>
            <a:r>
              <a:rPr lang="en-US" altLang="en-US" sz="1000" i="1" dirty="0">
                <a:solidFill>
                  <a:srgbClr val="000000"/>
                </a:solidFill>
                <a:latin typeface="Arial Unicode MS" panose="020B0604020202020204" pitchFamily="34" charset="-128"/>
              </a:rPr>
              <a:t> Principles of Electronic Materials and Devices, Fourth Edition</a:t>
            </a:r>
            <a:r>
              <a:rPr lang="en-US" altLang="en-US" sz="1000" dirty="0">
                <a:solidFill>
                  <a:srgbClr val="000000"/>
                </a:solidFill>
                <a:latin typeface="Arial Unicode MS" panose="020B0604020202020204" pitchFamily="34" charset="-128"/>
              </a:rPr>
              <a:t>, S.O. Kasap (© McGraw-Hill Education, 2018)</a:t>
            </a:r>
          </a:p>
        </p:txBody>
      </p:sp>
      <p:sp>
        <p:nvSpPr>
          <p:cNvPr id="7" name="Text Box 1034"/>
          <p:cNvSpPr txBox="1">
            <a:spLocks noChangeArrowheads="1"/>
          </p:cNvSpPr>
          <p:nvPr/>
        </p:nvSpPr>
        <p:spPr bwMode="auto">
          <a:xfrm>
            <a:off x="2926404" y="0"/>
            <a:ext cx="33198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r>
              <a:rPr lang="en-US" altLang="en-US" sz="4000" dirty="0" smtClean="0">
                <a:solidFill>
                  <a:srgbClr val="7030A0"/>
                </a:solidFill>
                <a:latin typeface="Myriad Pro" panose="020B0503030403020204" pitchFamily="34" charset="0"/>
              </a:rPr>
              <a:t>Ampere’s Law</a:t>
            </a:r>
            <a:endParaRPr lang="en-US" altLang="en-US" sz="4000" dirty="0">
              <a:solidFill>
                <a:srgbClr val="7030A0"/>
              </a:solidFill>
              <a:latin typeface="Myriad Pro" panose="020B0503030403020204" pitchFamily="34" charset="0"/>
            </a:endParaRPr>
          </a:p>
        </p:txBody>
      </p:sp>
    </p:spTree>
    <p:extLst>
      <p:ext uri="{BB962C8B-B14F-4D97-AF65-F5344CB8AC3E}">
        <p14:creationId xmlns:p14="http://schemas.microsoft.com/office/powerpoint/2010/main" val="8199033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1"/>
          <p:cNvSpPr>
            <a:spLocks noGrp="1"/>
          </p:cNvSpPr>
          <p:nvPr>
            <p:ph type="sldNum" sz="quarter" idx="10"/>
          </p:nvPr>
        </p:nvSpPr>
        <p:spPr>
          <a:noFill/>
        </p:spPr>
        <p:txBody>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r>
              <a:rPr lang="en-US" altLang="en-US" sz="1400" b="0" smtClean="0">
                <a:solidFill>
                  <a:srgbClr val="000000"/>
                </a:solidFill>
                <a:latin typeface="Arial Unicode MS" panose="020B0604020202020204" pitchFamily="34" charset="-128"/>
              </a:rPr>
              <a:t>Fig 8.15</a:t>
            </a:r>
          </a:p>
        </p:txBody>
      </p:sp>
      <p:sp>
        <p:nvSpPr>
          <p:cNvPr id="154628" name="Rectangle 1030"/>
          <p:cNvSpPr>
            <a:spLocks noChangeArrowheads="1"/>
          </p:cNvSpPr>
          <p:nvPr/>
        </p:nvSpPr>
        <p:spPr bwMode="auto">
          <a:xfrm>
            <a:off x="457200" y="274638"/>
            <a:ext cx="8229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en-US" altLang="en-US" dirty="0">
                <a:solidFill>
                  <a:srgbClr val="C00000"/>
                </a:solidFill>
              </a:rPr>
              <a:t>Ferromagnetic Materials</a:t>
            </a:r>
          </a:p>
        </p:txBody>
      </p:sp>
      <p:sp>
        <p:nvSpPr>
          <p:cNvPr id="154630" name="Text Box 1033"/>
          <p:cNvSpPr txBox="1">
            <a:spLocks noChangeArrowheads="1"/>
          </p:cNvSpPr>
          <p:nvPr/>
        </p:nvSpPr>
        <p:spPr bwMode="auto">
          <a:xfrm>
            <a:off x="303061" y="4495800"/>
            <a:ext cx="84818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en-US" sz="1800" b="0" dirty="0">
                <a:solidFill>
                  <a:srgbClr val="000000"/>
                </a:solidFill>
              </a:rPr>
              <a:t>In a magnetized region of a ferromagnetic material such as iron all the magnetic moments</a:t>
            </a:r>
          </a:p>
          <a:p>
            <a:pPr algn="ctr"/>
            <a:r>
              <a:rPr lang="en-US" altLang="en-US" sz="1800" b="0" dirty="0">
                <a:solidFill>
                  <a:srgbClr val="000000"/>
                </a:solidFill>
              </a:rPr>
              <a:t>are spontaneously aligned in the same direction. </a:t>
            </a:r>
            <a:endParaRPr lang="en-US" altLang="en-US" sz="1800" b="0" dirty="0" smtClean="0">
              <a:solidFill>
                <a:srgbClr val="000000"/>
              </a:solidFill>
            </a:endParaRPr>
          </a:p>
          <a:p>
            <a:pPr algn="ctr"/>
            <a:r>
              <a:rPr lang="en-US" altLang="en-US" sz="1800" b="0" dirty="0" smtClean="0">
                <a:solidFill>
                  <a:srgbClr val="000000"/>
                </a:solidFill>
              </a:rPr>
              <a:t>There </a:t>
            </a:r>
            <a:r>
              <a:rPr lang="en-US" altLang="en-US" sz="1800" b="0" dirty="0">
                <a:solidFill>
                  <a:srgbClr val="000000"/>
                </a:solidFill>
              </a:rPr>
              <a:t>is a strong magnetization vector </a:t>
            </a:r>
            <a:r>
              <a:rPr lang="en-US" altLang="en-US" sz="1800" dirty="0">
                <a:solidFill>
                  <a:srgbClr val="000000"/>
                </a:solidFill>
              </a:rPr>
              <a:t>M</a:t>
            </a:r>
          </a:p>
          <a:p>
            <a:pPr algn="ctr"/>
            <a:r>
              <a:rPr lang="en-US" altLang="en-US" sz="1800" b="0" dirty="0">
                <a:solidFill>
                  <a:srgbClr val="000000"/>
                </a:solidFill>
              </a:rPr>
              <a:t>even in the absence of an applied </a:t>
            </a:r>
            <a:r>
              <a:rPr lang="en-US" altLang="en-US" sz="1800" b="0" dirty="0" smtClean="0">
                <a:solidFill>
                  <a:srgbClr val="000000"/>
                </a:solidFill>
              </a:rPr>
              <a:t>field</a:t>
            </a:r>
            <a:endParaRPr lang="en-US" altLang="en-US" sz="1800" b="0" dirty="0">
              <a:solidFill>
                <a:srgbClr val="000000"/>
              </a:solidFill>
            </a:endParaRPr>
          </a:p>
        </p:txBody>
      </p:sp>
      <p:sp>
        <p:nvSpPr>
          <p:cNvPr id="7"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000000"/>
                </a:solidFill>
                <a:latin typeface="Arial Unicode MS" panose="020B0604020202020204" pitchFamily="34" charset="-128"/>
              </a:rPr>
              <a:t>From</a:t>
            </a:r>
            <a:r>
              <a:rPr lang="en-US" altLang="en-US" sz="1000" i="1" dirty="0">
                <a:solidFill>
                  <a:srgbClr val="000000"/>
                </a:solidFill>
                <a:latin typeface="Arial Unicode MS" panose="020B0604020202020204" pitchFamily="34" charset="-128"/>
              </a:rPr>
              <a:t> Principles of Electronic Materials and Devices, Fourth Edition</a:t>
            </a:r>
            <a:r>
              <a:rPr lang="en-US" altLang="en-US" sz="1000" dirty="0">
                <a:solidFill>
                  <a:srgbClr val="000000"/>
                </a:solidFill>
                <a:latin typeface="Arial Unicode MS" panose="020B0604020202020204" pitchFamily="34" charset="-128"/>
              </a:rPr>
              <a:t>, S.O. Kasap (© McGraw-Hill Education, 2018)</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878" y="1081887"/>
            <a:ext cx="7026384" cy="3263869"/>
          </a:xfrm>
          <a:prstGeom prst="rect">
            <a:avLst/>
          </a:prstGeom>
        </p:spPr>
      </p:pic>
    </p:spTree>
    <p:extLst>
      <p:ext uri="{BB962C8B-B14F-4D97-AF65-F5344CB8AC3E}">
        <p14:creationId xmlns:p14="http://schemas.microsoft.com/office/powerpoint/2010/main" val="8684035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bwMode="auto">
          <a:xfrm>
            <a:off x="628650" y="365125"/>
            <a:ext cx="7886700" cy="62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smtClean="0">
                <a:solidFill>
                  <a:srgbClr val="C00000"/>
                </a:solidFill>
              </a:rPr>
              <a:t>Inductors use soft magnetic materials</a:t>
            </a:r>
          </a:p>
        </p:txBody>
      </p:sp>
      <p:pic>
        <p:nvPicPr>
          <p:cNvPr id="184324"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5625" y="1295400"/>
            <a:ext cx="80327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5" name="TextBox 6"/>
          <p:cNvSpPr txBox="1">
            <a:spLocks noChangeArrowheads="1"/>
          </p:cNvSpPr>
          <p:nvPr/>
        </p:nvSpPr>
        <p:spPr bwMode="auto">
          <a:xfrm>
            <a:off x="7143750" y="2128838"/>
            <a:ext cx="1219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12.5 mH </a:t>
            </a:r>
            <a:r>
              <a:rPr kumimoji="0" lang="en-US" altLang="en-US" sz="1200" b="1" i="0" u="none" strike="noStrike" kern="1200" cap="none" spc="0" normalizeH="0" baseline="0" noProof="0">
                <a:ln>
                  <a:noFill/>
                </a:ln>
                <a:solidFill>
                  <a:srgbClr val="000000"/>
                </a:solidFill>
                <a:effectLst/>
                <a:uLnTx/>
                <a:uFillTx/>
                <a:latin typeface="Symbol" panose="05050102010706020507" pitchFamily="18" charset="2"/>
                <a:ea typeface="+mn-ea"/>
                <a:cs typeface="+mn-cs"/>
              </a:rPr>
              <a:t>(14 W)</a:t>
            </a:r>
          </a:p>
        </p:txBody>
      </p:sp>
      <p:sp>
        <p:nvSpPr>
          <p:cNvPr id="184326" name="TextBox 7"/>
          <p:cNvSpPr txBox="1">
            <a:spLocks noChangeArrowheads="1"/>
          </p:cNvSpPr>
          <p:nvPr/>
        </p:nvSpPr>
        <p:spPr bwMode="auto">
          <a:xfrm>
            <a:off x="5237163" y="2101850"/>
            <a:ext cx="1373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0.51 mH</a:t>
            </a:r>
            <a:r>
              <a:rPr kumimoji="0" lang="en-US" altLang="en-US" sz="1200" b="1" i="0" u="none" strike="noStrike" kern="1200" cap="none" spc="0" normalizeH="0" baseline="0" noProof="0">
                <a:ln>
                  <a:noFill/>
                </a:ln>
                <a:solidFill>
                  <a:srgbClr val="000000"/>
                </a:solidFill>
                <a:effectLst/>
                <a:uLnTx/>
                <a:uFillTx/>
                <a:latin typeface="Symbol" panose="05050102010706020507" pitchFamily="18" charset="2"/>
                <a:ea typeface="+mn-ea"/>
                <a:cs typeface="+mn-cs"/>
              </a:rPr>
              <a:t> (6.5 W)</a:t>
            </a:r>
          </a:p>
        </p:txBody>
      </p:sp>
      <p:sp>
        <p:nvSpPr>
          <p:cNvPr id="184327" name="TextBox 8"/>
          <p:cNvSpPr txBox="1">
            <a:spLocks noChangeArrowheads="1"/>
          </p:cNvSpPr>
          <p:nvPr/>
        </p:nvSpPr>
        <p:spPr bwMode="auto">
          <a:xfrm>
            <a:off x="3562350" y="2743200"/>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10 mH (23.2 </a:t>
            </a:r>
            <a:r>
              <a:rPr kumimoji="0" lang="en-US" altLang="en-US" sz="1200" b="1" i="0" u="none" strike="noStrike" kern="1200" cap="none" spc="0" normalizeH="0" baseline="0" noProof="0">
                <a:ln>
                  <a:noFill/>
                </a:ln>
                <a:solidFill>
                  <a:srgbClr val="000000"/>
                </a:solidFill>
                <a:effectLst/>
                <a:uLnTx/>
                <a:uFillTx/>
                <a:latin typeface="Symbol" panose="05050102010706020507" pitchFamily="18" charset="2"/>
                <a:ea typeface="+mn-ea"/>
                <a:cs typeface="+mn-cs"/>
              </a:rPr>
              <a:t>W)</a:t>
            </a:r>
          </a:p>
        </p:txBody>
      </p:sp>
      <p:sp>
        <p:nvSpPr>
          <p:cNvPr id="184328" name="TextBox 9"/>
          <p:cNvSpPr txBox="1">
            <a:spLocks noChangeArrowheads="1"/>
          </p:cNvSpPr>
          <p:nvPr/>
        </p:nvSpPr>
        <p:spPr bwMode="auto">
          <a:xfrm>
            <a:off x="2192338" y="2057400"/>
            <a:ext cx="1370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0.3 mH</a:t>
            </a:r>
            <a:r>
              <a:rPr kumimoji="0" lang="en-US" altLang="en-US" sz="1200" b="1" i="0" u="none" strike="noStrike" kern="1200" cap="none" spc="0" normalizeH="0" baseline="0" noProof="0">
                <a:ln>
                  <a:noFill/>
                </a:ln>
                <a:solidFill>
                  <a:srgbClr val="000000"/>
                </a:solidFill>
                <a:effectLst/>
                <a:uLnTx/>
                <a:uFillTx/>
                <a:latin typeface="Symbol" panose="05050102010706020507" pitchFamily="18" charset="2"/>
                <a:ea typeface="+mn-ea"/>
                <a:cs typeface="+mn-cs"/>
              </a:rPr>
              <a:t> (0.41 W)</a:t>
            </a:r>
          </a:p>
        </p:txBody>
      </p:sp>
      <p:sp>
        <p:nvSpPr>
          <p:cNvPr id="184329" name="TextBox 10"/>
          <p:cNvSpPr txBox="1">
            <a:spLocks noChangeArrowheads="1"/>
          </p:cNvSpPr>
          <p:nvPr/>
        </p:nvSpPr>
        <p:spPr bwMode="auto">
          <a:xfrm>
            <a:off x="519113" y="2192338"/>
            <a:ext cx="106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0.01 mH</a:t>
            </a:r>
            <a:endParaRPr kumimoji="0" lang="en-US" altLang="en-US" sz="1200" b="1" i="0" u="none" strike="noStrike" kern="1200" cap="none" spc="0" normalizeH="0" baseline="0" noProof="0">
              <a:ln>
                <a:noFill/>
              </a:ln>
              <a:solidFill>
                <a:srgbClr val="000000"/>
              </a:solidFill>
              <a:effectLst/>
              <a:uLnTx/>
              <a:uFillTx/>
              <a:latin typeface="Symbol" panose="05050102010706020507" pitchFamily="18" charset="2"/>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Symbol" panose="05050102010706020507" pitchFamily="18" charset="2"/>
                <a:ea typeface="+mn-ea"/>
                <a:cs typeface="+mn-cs"/>
              </a:rPr>
              <a:t>(3 W)</a:t>
            </a:r>
          </a:p>
        </p:txBody>
      </p:sp>
      <p:pic>
        <p:nvPicPr>
          <p:cNvPr id="184330" name="Picture 1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71800" y="3838575"/>
            <a:ext cx="3448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4331" name="Straight Connector 18"/>
          <p:cNvCxnSpPr>
            <a:cxnSpLocks noChangeShapeType="1"/>
          </p:cNvCxnSpPr>
          <p:nvPr/>
        </p:nvCxnSpPr>
        <p:spPr bwMode="auto">
          <a:xfrm flipV="1">
            <a:off x="2971800" y="4648200"/>
            <a:ext cx="762000" cy="38100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332" name="TextBox 19"/>
          <p:cNvSpPr txBox="1">
            <a:spLocks noChangeArrowheads="1"/>
          </p:cNvSpPr>
          <p:nvPr/>
        </p:nvSpPr>
        <p:spPr bwMode="auto">
          <a:xfrm>
            <a:off x="1295400" y="5029200"/>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Inductance, </a:t>
            </a:r>
            <a:r>
              <a:rPr kumimoji="0" lang="en-US" altLang="en-US" sz="28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a:t>
            </a:r>
            <a:endPar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cxnSp>
        <p:nvCxnSpPr>
          <p:cNvPr id="184333" name="Straight Connector 20"/>
          <p:cNvCxnSpPr>
            <a:cxnSpLocks noChangeShapeType="1"/>
          </p:cNvCxnSpPr>
          <p:nvPr/>
        </p:nvCxnSpPr>
        <p:spPr bwMode="auto">
          <a:xfrm flipH="1" flipV="1">
            <a:off x="5791200" y="4405313"/>
            <a:ext cx="376238" cy="46990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334" name="TextBox 22"/>
          <p:cNvSpPr txBox="1">
            <a:spLocks noChangeArrowheads="1"/>
          </p:cNvSpPr>
          <p:nvPr/>
        </p:nvSpPr>
        <p:spPr bwMode="auto">
          <a:xfrm>
            <a:off x="5106988" y="4865688"/>
            <a:ext cx="2514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Resistance, </a:t>
            </a:r>
            <a:r>
              <a:rPr kumimoji="0" lang="en-US" altLang="en-US" sz="28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endPar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35" name="TextBox 23"/>
          <p:cNvSpPr txBox="1">
            <a:spLocks noChangeArrowheads="1"/>
          </p:cNvSpPr>
          <p:nvPr/>
        </p:nvSpPr>
        <p:spPr bwMode="auto">
          <a:xfrm>
            <a:off x="5106988" y="5291138"/>
            <a:ext cx="3790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Resistance of windings and ferrite losses</a:t>
            </a:r>
          </a:p>
        </p:txBody>
      </p:sp>
      <p:sp>
        <p:nvSpPr>
          <p:cNvPr id="184336" name="TextBox 24"/>
          <p:cNvSpPr txBox="1">
            <a:spLocks noChangeArrowheads="1"/>
          </p:cNvSpPr>
          <p:nvPr/>
        </p:nvSpPr>
        <p:spPr bwMode="auto">
          <a:xfrm>
            <a:off x="1447800" y="5937250"/>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Simplest equivalent circuit with losses</a:t>
            </a:r>
          </a:p>
        </p:txBody>
      </p:sp>
      <p:sp>
        <p:nvSpPr>
          <p:cNvPr id="184337" name="TextBox 25"/>
          <p:cNvSpPr txBox="1">
            <a:spLocks noChangeArrowheads="1"/>
          </p:cNvSpPr>
          <p:nvPr/>
        </p:nvSpPr>
        <p:spPr bwMode="auto">
          <a:xfrm>
            <a:off x="7470775" y="2867025"/>
            <a:ext cx="1031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altLang="en-US" sz="28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38" name="TextBox 25"/>
          <p:cNvSpPr txBox="1">
            <a:spLocks noChangeArrowheads="1"/>
          </p:cNvSpPr>
          <p:nvPr/>
        </p:nvSpPr>
        <p:spPr bwMode="auto">
          <a:xfrm>
            <a:off x="7815263" y="3409950"/>
            <a:ext cx="885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Photo by SK</a:t>
            </a:r>
          </a:p>
        </p:txBody>
      </p:sp>
      <p:sp>
        <p:nvSpPr>
          <p:cNvPr id="19"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S.O. Kasap (© McGraw-Hill Education, 2018)</a:t>
            </a:r>
          </a:p>
        </p:txBody>
      </p:sp>
    </p:spTree>
    <p:extLst>
      <p:ext uri="{BB962C8B-B14F-4D97-AF65-F5344CB8AC3E}">
        <p14:creationId xmlns:p14="http://schemas.microsoft.com/office/powerpoint/2010/main" val="17869078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6965" y="811333"/>
            <a:ext cx="4114800" cy="2502408"/>
          </a:xfrm>
          <a:prstGeom prst="rect">
            <a:avLst/>
          </a:prstGeom>
        </p:spPr>
      </p:pic>
      <p:sp>
        <p:nvSpPr>
          <p:cNvPr id="18"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2" name="Rectangle 1"/>
          <p:cNvSpPr/>
          <p:nvPr/>
        </p:nvSpPr>
        <p:spPr>
          <a:xfrm>
            <a:off x="1901776" y="92467"/>
            <a:ext cx="5947679"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smtClean="0">
                <a:ln>
                  <a:noFill/>
                </a:ln>
                <a:solidFill>
                  <a:srgbClr val="0070C0"/>
                </a:solidFill>
                <a:effectLst/>
                <a:uLnTx/>
                <a:uFillTx/>
                <a:latin typeface="Calibri" panose="020F0502020204030204" pitchFamily="34" charset="0"/>
                <a:ea typeface="+mn-ea"/>
                <a:cs typeface="Calibri" panose="020F0502020204030204" pitchFamily="34" charset="0"/>
              </a:rPr>
              <a:t>Rare-Earth Magnets</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8513" y="760288"/>
            <a:ext cx="2835667" cy="2404153"/>
          </a:xfrm>
          <a:prstGeom prst="rect">
            <a:avLst/>
          </a:prstGeom>
        </p:spPr>
      </p:pic>
      <p:sp>
        <p:nvSpPr>
          <p:cNvPr id="3" name="Rectangle 2"/>
          <p:cNvSpPr/>
          <p:nvPr/>
        </p:nvSpPr>
        <p:spPr>
          <a:xfrm>
            <a:off x="4875088" y="3239174"/>
            <a:ext cx="3364786" cy="55399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Neodymium magnet based speakers.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Eminence Speaker, LLC.</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 name="Rectangle 6"/>
          <p:cNvSpPr/>
          <p:nvPr/>
        </p:nvSpPr>
        <p:spPr>
          <a:xfrm>
            <a:off x="138700" y="3172370"/>
            <a:ext cx="3940985" cy="55399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Rare-earth magnet based DC motor.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Courtesy of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Maxon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Precision Motors, Inc.</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12378" y="3893905"/>
            <a:ext cx="3000054" cy="2058861"/>
          </a:xfrm>
          <a:prstGeom prst="rect">
            <a:avLst/>
          </a:prstGeom>
        </p:spPr>
      </p:pic>
      <p:sp>
        <p:nvSpPr>
          <p:cNvPr id="10" name="Rectangle 9"/>
          <p:cNvSpPr/>
          <p:nvPr/>
        </p:nvSpPr>
        <p:spPr>
          <a:xfrm>
            <a:off x="2576583" y="5922805"/>
            <a:ext cx="3364786"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Neodymium magnet based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earphones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Photo by S. Kasap</a:t>
            </a:r>
            <a:endPar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14689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Number Placeholder 1"/>
          <p:cNvSpPr>
            <a:spLocks noGrp="1"/>
          </p:cNvSpPr>
          <p:nvPr>
            <p:ph type="sldNum" sz="quarter" idx="10"/>
          </p:nvPr>
        </p:nvSpPr>
        <p:spPr>
          <a:noFill/>
        </p:spPr>
        <p:txBody>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Arial Unicode MS" panose="020B0604020202020204" pitchFamily="34" charset="-128"/>
                <a:ea typeface="+mn-ea"/>
                <a:cs typeface="+mn-cs"/>
              </a:rPr>
              <a:t>Fig 8.44</a:t>
            </a:r>
          </a:p>
        </p:txBody>
      </p:sp>
      <p:graphicFrame>
        <p:nvGraphicFramePr>
          <p:cNvPr id="207876" name="Object 5"/>
          <p:cNvGraphicFramePr>
            <a:graphicFrameLocks noChangeAspect="1"/>
          </p:cNvGraphicFramePr>
          <p:nvPr/>
        </p:nvGraphicFramePr>
        <p:xfrm>
          <a:off x="2705100" y="3214688"/>
          <a:ext cx="9525" cy="9525"/>
        </p:xfrm>
        <a:graphic>
          <a:graphicData uri="http://schemas.openxmlformats.org/presentationml/2006/ole">
            <mc:AlternateContent xmlns:mc="http://schemas.openxmlformats.org/markup-compatibility/2006">
              <mc:Choice xmlns:v="urn:schemas-microsoft-com:vml" Requires="v">
                <p:oleObj spid="_x0000_s325642" name="Drawing" r:id="rId3" imgW="0" imgH="0" progId="Canvas.Drawing.7">
                  <p:embed/>
                </p:oleObj>
              </mc:Choice>
              <mc:Fallback>
                <p:oleObj name="Drawing" r:id="rId3" imgW="0" imgH="0" progId="Canvas.Drawing.7">
                  <p:embed/>
                  <p:pic>
                    <p:nvPicPr>
                      <p:cNvPr id="20787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100" y="321468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7877" name="Object 6"/>
          <p:cNvGraphicFramePr>
            <a:graphicFrameLocks noChangeAspect="1"/>
          </p:cNvGraphicFramePr>
          <p:nvPr/>
        </p:nvGraphicFramePr>
        <p:xfrm>
          <a:off x="6696075" y="3105150"/>
          <a:ext cx="9525" cy="9525"/>
        </p:xfrm>
        <a:graphic>
          <a:graphicData uri="http://schemas.openxmlformats.org/presentationml/2006/ole">
            <mc:AlternateContent xmlns:mc="http://schemas.openxmlformats.org/markup-compatibility/2006">
              <mc:Choice xmlns:v="urn:schemas-microsoft-com:vml" Requires="v">
                <p:oleObj spid="_x0000_s325643" name="Drawing" r:id="rId5" imgW="0" imgH="0" progId="Canvas.Drawing.7">
                  <p:embed/>
                </p:oleObj>
              </mc:Choice>
              <mc:Fallback>
                <p:oleObj name="Drawing" r:id="rId5" imgW="0" imgH="0" progId="Canvas.Drawing.7">
                  <p:embed/>
                  <p:pic>
                    <p:nvPicPr>
                      <p:cNvPr id="20787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75" y="3105150"/>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878" name="Rectangle 9"/>
          <p:cNvSpPr>
            <a:spLocks noChangeArrowheads="1"/>
          </p:cNvSpPr>
          <p:nvPr/>
        </p:nvSpPr>
        <p:spPr bwMode="auto">
          <a:xfrm>
            <a:off x="457200" y="152400"/>
            <a:ext cx="82296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Pauli Spin Paramagnetism</a:t>
            </a:r>
          </a:p>
        </p:txBody>
      </p:sp>
      <p:pic>
        <p:nvPicPr>
          <p:cNvPr id="207879"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 y="1066800"/>
            <a:ext cx="3694113"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880"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48200" y="990600"/>
            <a:ext cx="3657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81" name="Text Box 12"/>
          <p:cNvSpPr txBox="1">
            <a:spLocks noChangeArrowheads="1"/>
          </p:cNvSpPr>
          <p:nvPr/>
        </p:nvSpPr>
        <p:spPr bwMode="auto">
          <a:xfrm>
            <a:off x="1752600" y="5562600"/>
            <a:ext cx="601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Pauli spin paramagnetism in metals due to conduction electrons</a:t>
            </a:r>
          </a:p>
        </p:txBody>
      </p:sp>
      <p:sp>
        <p:nvSpPr>
          <p:cNvPr id="10"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S.O. Kasap (© McGraw-Hill Education, 2018)</a:t>
            </a:r>
          </a:p>
        </p:txBody>
      </p:sp>
    </p:spTree>
    <p:extLst>
      <p:ext uri="{BB962C8B-B14F-4D97-AF65-F5344CB8AC3E}">
        <p14:creationId xmlns:p14="http://schemas.microsoft.com/office/powerpoint/2010/main" val="27121582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1"/>
          <p:cNvSpPr>
            <a:spLocks noGrp="1"/>
          </p:cNvSpPr>
          <p:nvPr>
            <p:ph type="sldNum" sz="quarter" idx="10"/>
          </p:nvPr>
        </p:nvSpPr>
        <p:spPr>
          <a:noFill/>
        </p:spPr>
        <p:txBody>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r>
              <a:rPr lang="en-US" altLang="en-US" sz="1400" b="0" dirty="0" smtClean="0">
                <a:solidFill>
                  <a:srgbClr val="000000"/>
                </a:solidFill>
                <a:latin typeface="Arial Unicode MS" panose="020B0604020202020204" pitchFamily="34" charset="-128"/>
              </a:rPr>
              <a:t>Fig 8.47</a:t>
            </a:r>
          </a:p>
        </p:txBody>
      </p:sp>
      <p:graphicFrame>
        <p:nvGraphicFramePr>
          <p:cNvPr id="211972" name="Object 3"/>
          <p:cNvGraphicFramePr>
            <a:graphicFrameLocks noChangeAspect="1"/>
          </p:cNvGraphicFramePr>
          <p:nvPr/>
        </p:nvGraphicFramePr>
        <p:xfrm>
          <a:off x="4595813" y="2747963"/>
          <a:ext cx="9525" cy="9525"/>
        </p:xfrm>
        <a:graphic>
          <a:graphicData uri="http://schemas.openxmlformats.org/presentationml/2006/ole">
            <mc:AlternateContent xmlns:mc="http://schemas.openxmlformats.org/markup-compatibility/2006">
              <mc:Choice xmlns:v="urn:schemas-microsoft-com:vml" Requires="v">
                <p:oleObj spid="_x0000_s319499" name="Drawing" r:id="rId3" imgW="0" imgH="0" progId="Canvas.Drawing.7">
                  <p:embed/>
                </p:oleObj>
              </mc:Choice>
              <mc:Fallback>
                <p:oleObj name="Drawing" r:id="rId3" imgW="0" imgH="0" progId="Canvas.Drawing.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813" y="2747963"/>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1973" name="Text Box 6"/>
          <p:cNvSpPr txBox="1">
            <a:spLocks noChangeArrowheads="1"/>
          </p:cNvSpPr>
          <p:nvPr/>
        </p:nvSpPr>
        <p:spPr bwMode="auto">
          <a:xfrm>
            <a:off x="1811216" y="152400"/>
            <a:ext cx="594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a:spcBef>
                <a:spcPct val="50000"/>
              </a:spcBef>
            </a:pPr>
            <a:r>
              <a:rPr lang="en-US" altLang="en-US" dirty="0">
                <a:solidFill>
                  <a:srgbClr val="008000"/>
                </a:solidFill>
              </a:rPr>
              <a:t>Giant Magnetoresistance (GMR)</a:t>
            </a:r>
          </a:p>
        </p:txBody>
      </p:sp>
      <p:pic>
        <p:nvPicPr>
          <p:cNvPr id="211974"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95400" y="609600"/>
            <a:ext cx="6477000"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75" name="Text Box 8"/>
          <p:cNvSpPr txBox="1">
            <a:spLocks noChangeArrowheads="1"/>
          </p:cNvSpPr>
          <p:nvPr/>
        </p:nvSpPr>
        <p:spPr bwMode="auto">
          <a:xfrm>
            <a:off x="609600" y="4953000"/>
            <a:ext cx="75739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800" b="1">
                <a:solidFill>
                  <a:schemeClr val="tx1"/>
                </a:solidFill>
                <a:latin typeface="Times New Roman" panose="02020603050405020304" pitchFamily="18" charset="0"/>
              </a:defRPr>
            </a:lvl1pPr>
            <a:lvl2pPr marL="914400" indent="-457200">
              <a:defRPr sz="2800" b="1">
                <a:solidFill>
                  <a:schemeClr val="tx1"/>
                </a:solidFill>
                <a:latin typeface="Times New Roman" panose="02020603050405020304" pitchFamily="18" charset="0"/>
              </a:defRPr>
            </a:lvl2pPr>
            <a:lvl3pPr marL="1371600" indent="-457200">
              <a:defRPr sz="2800" b="1">
                <a:solidFill>
                  <a:schemeClr val="tx1"/>
                </a:solidFill>
                <a:latin typeface="Times New Roman" panose="02020603050405020304" pitchFamily="18" charset="0"/>
              </a:defRPr>
            </a:lvl3pPr>
            <a:lvl4pPr marL="1828800" indent="-457200">
              <a:defRPr sz="2800" b="1">
                <a:solidFill>
                  <a:schemeClr val="tx1"/>
                </a:solidFill>
                <a:latin typeface="Times New Roman" panose="02020603050405020304" pitchFamily="18" charset="0"/>
              </a:defRPr>
            </a:lvl4pPr>
            <a:lvl5pPr marL="2286000" indent="-457200">
              <a:defRPr sz="2800" b="1">
                <a:solidFill>
                  <a:schemeClr val="tx1"/>
                </a:solidFill>
                <a:latin typeface="Times New Roman" panose="02020603050405020304" pitchFamily="18" charset="0"/>
              </a:defRPr>
            </a:lvl5pPr>
            <a:lvl6pPr marL="2743200" indent="-457200" eaLnBrk="0" fontAlgn="base" hangingPunct="0">
              <a:spcBef>
                <a:spcPct val="0"/>
              </a:spcBef>
              <a:spcAft>
                <a:spcPct val="0"/>
              </a:spcAft>
              <a:defRPr sz="2800" b="1">
                <a:solidFill>
                  <a:schemeClr val="tx1"/>
                </a:solidFill>
                <a:latin typeface="Times New Roman" panose="02020603050405020304" pitchFamily="18" charset="0"/>
              </a:defRPr>
            </a:lvl6pPr>
            <a:lvl7pPr marL="3200400" indent="-457200" eaLnBrk="0" fontAlgn="base" hangingPunct="0">
              <a:spcBef>
                <a:spcPct val="0"/>
              </a:spcBef>
              <a:spcAft>
                <a:spcPct val="0"/>
              </a:spcAft>
              <a:defRPr sz="2800" b="1">
                <a:solidFill>
                  <a:schemeClr val="tx1"/>
                </a:solidFill>
                <a:latin typeface="Times New Roman" panose="02020603050405020304" pitchFamily="18" charset="0"/>
              </a:defRPr>
            </a:lvl7pPr>
            <a:lvl8pPr marL="3657600" indent="-457200" eaLnBrk="0" fontAlgn="base" hangingPunct="0">
              <a:spcBef>
                <a:spcPct val="0"/>
              </a:spcBef>
              <a:spcAft>
                <a:spcPct val="0"/>
              </a:spcAft>
              <a:defRPr sz="2800" b="1">
                <a:solidFill>
                  <a:schemeClr val="tx1"/>
                </a:solidFill>
                <a:latin typeface="Times New Roman" panose="02020603050405020304" pitchFamily="18" charset="0"/>
              </a:defRPr>
            </a:lvl8pPr>
            <a:lvl9pPr marL="4114800" indent="-457200" eaLnBrk="0" fontAlgn="base" hangingPunct="0">
              <a:spcBef>
                <a:spcPct val="0"/>
              </a:spcBef>
              <a:spcAft>
                <a:spcPct val="0"/>
              </a:spcAft>
              <a:defRPr sz="2800" b="1">
                <a:solidFill>
                  <a:schemeClr val="tx1"/>
                </a:solidFill>
                <a:latin typeface="Times New Roman" panose="02020603050405020304" pitchFamily="18" charset="0"/>
              </a:defRPr>
            </a:lvl9pPr>
          </a:lstStyle>
          <a:p>
            <a:r>
              <a:rPr lang="en-US" altLang="en-US" sz="1800" b="0">
                <a:solidFill>
                  <a:srgbClr val="000000"/>
                </a:solidFill>
              </a:rPr>
              <a:t>A highly simplified view of the principle of the giant mangetoresistance effect.</a:t>
            </a:r>
          </a:p>
          <a:p>
            <a:pPr>
              <a:buFontTx/>
              <a:buAutoNum type="alphaLcParenBoth"/>
            </a:pPr>
            <a:r>
              <a:rPr lang="en-US" altLang="en-US" sz="1800" b="0">
                <a:solidFill>
                  <a:srgbClr val="000000"/>
                </a:solidFill>
              </a:rPr>
              <a:t>The basic trilayer structure.</a:t>
            </a:r>
          </a:p>
          <a:p>
            <a:pPr>
              <a:buFontTx/>
              <a:buAutoNum type="alphaLcParenBoth"/>
            </a:pPr>
            <a:r>
              <a:rPr lang="en-US" altLang="en-US" sz="1800" b="0">
                <a:solidFill>
                  <a:srgbClr val="000000"/>
                </a:solidFill>
              </a:rPr>
              <a:t>Antiparallel magnetic layers with high resistance </a:t>
            </a:r>
            <a:r>
              <a:rPr lang="en-US" altLang="en-US" sz="1800" b="0" i="1">
                <a:solidFill>
                  <a:srgbClr val="000000"/>
                </a:solidFill>
              </a:rPr>
              <a:t>R</a:t>
            </a:r>
            <a:r>
              <a:rPr lang="en-US" altLang="en-US" sz="1800" b="0" i="1" baseline="-25000">
                <a:solidFill>
                  <a:srgbClr val="000000"/>
                </a:solidFill>
              </a:rPr>
              <a:t>AP</a:t>
            </a:r>
            <a:r>
              <a:rPr lang="en-US" altLang="en-US" sz="1800" b="0">
                <a:solidFill>
                  <a:srgbClr val="000000"/>
                </a:solidFill>
              </a:rPr>
              <a:t>. </a:t>
            </a:r>
          </a:p>
          <a:p>
            <a:pPr>
              <a:buFontTx/>
              <a:buAutoNum type="alphaLcParenBoth"/>
            </a:pPr>
            <a:r>
              <a:rPr lang="en-US" altLang="en-US" sz="1800" b="0">
                <a:solidFill>
                  <a:srgbClr val="000000"/>
                </a:solidFill>
              </a:rPr>
              <a:t>An external field aligns layers, parallel alignment has a lower resistance </a:t>
            </a:r>
            <a:r>
              <a:rPr lang="en-US" altLang="en-US" sz="1800" b="0" i="1">
                <a:solidFill>
                  <a:srgbClr val="000000"/>
                </a:solidFill>
              </a:rPr>
              <a:t>R</a:t>
            </a:r>
            <a:r>
              <a:rPr lang="en-US" altLang="en-US" sz="1800" b="0" i="1" baseline="-25000">
                <a:solidFill>
                  <a:srgbClr val="000000"/>
                </a:solidFill>
              </a:rPr>
              <a:t>P</a:t>
            </a:r>
            <a:r>
              <a:rPr lang="en-US" altLang="en-US" sz="1800" b="0">
                <a:solidFill>
                  <a:srgbClr val="000000"/>
                </a:solidFill>
              </a:rPr>
              <a:t>.</a:t>
            </a:r>
          </a:p>
        </p:txBody>
      </p:sp>
      <p:sp>
        <p:nvSpPr>
          <p:cNvPr id="8"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000000"/>
                </a:solidFill>
                <a:latin typeface="Arial Unicode MS" panose="020B0604020202020204" pitchFamily="34" charset="-128"/>
              </a:rPr>
              <a:t>From</a:t>
            </a:r>
            <a:r>
              <a:rPr lang="en-US" altLang="en-US" sz="1000" i="1" dirty="0">
                <a:solidFill>
                  <a:srgbClr val="000000"/>
                </a:solidFill>
                <a:latin typeface="Arial Unicode MS" panose="020B0604020202020204" pitchFamily="34" charset="-128"/>
              </a:rPr>
              <a:t> Principles of Electronic Materials and Devices, Fourth Edition</a:t>
            </a:r>
            <a:r>
              <a:rPr lang="en-US" altLang="en-US" sz="1000" dirty="0">
                <a:solidFill>
                  <a:srgbClr val="000000"/>
                </a:solidFill>
                <a:latin typeface="Arial Unicode MS" panose="020B0604020202020204" pitchFamily="34" charset="-128"/>
              </a:rPr>
              <a:t>, S.O. Kasap (© McGraw-Hill Education, 2018)</a:t>
            </a:r>
          </a:p>
        </p:txBody>
      </p:sp>
    </p:spTree>
    <p:extLst>
      <p:ext uri="{BB962C8B-B14F-4D97-AF65-F5344CB8AC3E}">
        <p14:creationId xmlns:p14="http://schemas.microsoft.com/office/powerpoint/2010/main" val="42876081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6548" name="Object 5"/>
          <p:cNvGraphicFramePr>
            <a:graphicFrameLocks noChangeAspect="1"/>
          </p:cNvGraphicFramePr>
          <p:nvPr>
            <p:extLst/>
          </p:nvPr>
        </p:nvGraphicFramePr>
        <p:xfrm>
          <a:off x="5206422" y="3461904"/>
          <a:ext cx="11113" cy="11113"/>
        </p:xfrm>
        <a:graphic>
          <a:graphicData uri="http://schemas.openxmlformats.org/presentationml/2006/ole">
            <mc:AlternateContent xmlns:mc="http://schemas.openxmlformats.org/markup-compatibility/2006">
              <mc:Choice xmlns:v="urn:schemas-microsoft-com:vml" Requires="v">
                <p:oleObj spid="_x0000_s320523" name="Drawing" r:id="rId3" imgW="0" imgH="0" progId="Canvas.Drawing.7">
                  <p:embed/>
                </p:oleObj>
              </mc:Choice>
              <mc:Fallback>
                <p:oleObj name="Drawing" r:id="rId3" imgW="0" imgH="0" progId="Canvas.Drawing.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6422" y="3461904"/>
                        <a:ext cx="11113" cy="1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549" name="Rectangle 6"/>
          <p:cNvSpPr>
            <a:spLocks noChangeArrowheads="1"/>
          </p:cNvSpPr>
          <p:nvPr/>
        </p:nvSpPr>
        <p:spPr bwMode="auto">
          <a:xfrm>
            <a:off x="1450925" y="0"/>
            <a:ext cx="56251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sz="2400" dirty="0">
                <a:solidFill>
                  <a:srgbClr val="0070C0"/>
                </a:solidFill>
              </a:rPr>
              <a:t>A permanent magnet with a small air gap</a:t>
            </a:r>
            <a:endParaRPr lang="en-US" altLang="en-US" sz="2400" dirty="0">
              <a:solidFill>
                <a:srgbClr val="0070C0"/>
              </a:solidFill>
            </a:endParaRPr>
          </a:p>
        </p:txBody>
      </p:sp>
      <p:sp>
        <p:nvSpPr>
          <p:cNvPr id="7"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000000"/>
                </a:solidFill>
                <a:latin typeface="Arial Unicode MS" panose="020B0604020202020204" pitchFamily="34" charset="-128"/>
              </a:rPr>
              <a:t>From</a:t>
            </a:r>
            <a:r>
              <a:rPr lang="en-US" altLang="en-US" sz="1000" i="1" dirty="0">
                <a:solidFill>
                  <a:srgbClr val="000000"/>
                </a:solidFill>
                <a:latin typeface="Arial Unicode MS" panose="020B0604020202020204" pitchFamily="34" charset="-128"/>
              </a:rPr>
              <a:t> Principles of Electronic Materials and Devices, Fourth Edition</a:t>
            </a:r>
            <a:r>
              <a:rPr lang="en-US" altLang="en-US" sz="1000" dirty="0">
                <a:solidFill>
                  <a:srgbClr val="000000"/>
                </a:solidFill>
                <a:latin typeface="Arial Unicode MS" panose="020B0604020202020204" pitchFamily="34" charset="-128"/>
              </a:rPr>
              <a:t>, S.O. Kasap (© McGraw-Hill Education, 2018)</a:t>
            </a:r>
          </a:p>
        </p:txBody>
      </p:sp>
      <p:pic>
        <p:nvPicPr>
          <p:cNvPr id="236622" name="Picture 78" descr="8Q-16-1Electromagnet with an air gap(CNV)"/>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11596" y="1187017"/>
            <a:ext cx="2317847" cy="195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634" name="Picture 90" descr="8F43-3Ed-PermanentMagnet,B-vs-H_COLOR(CNV)"/>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0399" y="1048472"/>
            <a:ext cx="5747852" cy="225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558800" y="3509566"/>
            <a:ext cx="7726218" cy="923330"/>
          </a:xfrm>
          <a:prstGeom prst="rect">
            <a:avLst/>
          </a:prstGeom>
        </p:spPr>
        <p:txBody>
          <a:bodyPr wrap="square">
            <a:spAutoFit/>
          </a:bodyPr>
          <a:lstStyle/>
          <a:p>
            <a:pPr>
              <a:spcBef>
                <a:spcPts val="0"/>
              </a:spcBef>
              <a:spcAft>
                <a:spcPts val="0"/>
              </a:spcAft>
            </a:pPr>
            <a:r>
              <a:rPr lang="en-US" b="0" dirty="0">
                <a:solidFill>
                  <a:srgbClr val="000000"/>
                </a:solidFill>
                <a:ea typeface="Times New Roman" panose="02020603050405020304" pitchFamily="18" charset="0"/>
              </a:rPr>
              <a:t>Magnet with air gap.  Point </a:t>
            </a:r>
            <a:r>
              <a:rPr lang="en-US" b="0" i="1" dirty="0">
                <a:solidFill>
                  <a:srgbClr val="000000"/>
                </a:solidFill>
                <a:ea typeface="Times New Roman" panose="02020603050405020304" pitchFamily="18" charset="0"/>
              </a:rPr>
              <a:t>P</a:t>
            </a:r>
            <a:r>
              <a:rPr lang="en-US" b="0" dirty="0">
                <a:solidFill>
                  <a:srgbClr val="000000"/>
                </a:solidFill>
                <a:ea typeface="Times New Roman" panose="02020603050405020304" pitchFamily="18" charset="0"/>
              </a:rPr>
              <a:t> is the operating point of the magnet and determines the field inside the magnet and in the air gap, that is </a:t>
            </a:r>
            <a:r>
              <a:rPr lang="en-US" b="0" i="1" dirty="0" err="1">
                <a:solidFill>
                  <a:srgbClr val="000000"/>
                </a:solidFill>
                <a:ea typeface="Times New Roman" panose="02020603050405020304" pitchFamily="18" charset="0"/>
              </a:rPr>
              <a:t>B</a:t>
            </a:r>
            <a:r>
              <a:rPr lang="en-US" b="0" i="1" baseline="-25000" dirty="0" err="1">
                <a:solidFill>
                  <a:srgbClr val="000000"/>
                </a:solidFill>
                <a:ea typeface="Times New Roman" panose="02020603050405020304" pitchFamily="18" charset="0"/>
              </a:rPr>
              <a:t>g</a:t>
            </a:r>
            <a:r>
              <a:rPr lang="en-US" b="0" i="1" dirty="0">
                <a:solidFill>
                  <a:srgbClr val="000000"/>
                </a:solidFill>
                <a:ea typeface="Times New Roman" panose="02020603050405020304" pitchFamily="18" charset="0"/>
              </a:rPr>
              <a:t>'</a:t>
            </a:r>
            <a:r>
              <a:rPr lang="en-US" b="0" dirty="0">
                <a:solidFill>
                  <a:srgbClr val="000000"/>
                </a:solidFill>
                <a:ea typeface="Times New Roman" panose="02020603050405020304" pitchFamily="18" charset="0"/>
              </a:rPr>
              <a:t>. The corresponding magnetizing field is </a:t>
            </a:r>
            <a:r>
              <a:rPr lang="en-US" b="0" i="1" dirty="0" err="1">
                <a:solidFill>
                  <a:srgbClr val="000000"/>
                </a:solidFill>
                <a:ea typeface="Times New Roman" panose="02020603050405020304" pitchFamily="18" charset="0"/>
              </a:rPr>
              <a:t>H</a:t>
            </a:r>
            <a:r>
              <a:rPr lang="en-US" b="0" i="1" baseline="-25000" dirty="0" err="1">
                <a:solidFill>
                  <a:srgbClr val="000000"/>
                </a:solidFill>
                <a:ea typeface="Times New Roman" panose="02020603050405020304" pitchFamily="18" charset="0"/>
              </a:rPr>
              <a:t>m</a:t>
            </a:r>
            <a:r>
              <a:rPr lang="en-US" b="0" i="1" dirty="0" smtClean="0">
                <a:solidFill>
                  <a:srgbClr val="000000"/>
                </a:solidFill>
                <a:ea typeface="Times New Roman" panose="02020603050405020304" pitchFamily="18" charset="0"/>
              </a:rPr>
              <a:t>'</a:t>
            </a:r>
            <a:endParaRPr lang="en-US" b="0" dirty="0">
              <a:solidFill>
                <a:srgbClr val="000000"/>
              </a:solidFill>
              <a:ea typeface="Times New Roman" panose="02020603050405020304" pitchFamily="18" charset="0"/>
            </a:endParaRPr>
          </a:p>
        </p:txBody>
      </p:sp>
      <p:sp>
        <p:nvSpPr>
          <p:cNvPr id="14" name="Rectangle 13"/>
          <p:cNvSpPr/>
          <p:nvPr/>
        </p:nvSpPr>
        <p:spPr>
          <a:xfrm>
            <a:off x="531090" y="4614706"/>
            <a:ext cx="7412181" cy="646331"/>
          </a:xfrm>
          <a:prstGeom prst="rect">
            <a:avLst/>
          </a:prstGeom>
        </p:spPr>
        <p:txBody>
          <a:bodyPr wrap="square">
            <a:spAutoFit/>
          </a:bodyPr>
          <a:lstStyle/>
          <a:p>
            <a:r>
              <a:rPr lang="en-US" b="0" dirty="0">
                <a:solidFill>
                  <a:srgbClr val="000000"/>
                </a:solidFill>
                <a:ea typeface="Times New Roman" panose="02020603050405020304" pitchFamily="18" charset="0"/>
              </a:rPr>
              <a:t>Energy density in the gap is proportional to </a:t>
            </a:r>
            <a:r>
              <a:rPr lang="en-US" b="0" i="1" dirty="0">
                <a:solidFill>
                  <a:srgbClr val="000000"/>
                </a:solidFill>
                <a:ea typeface="Times New Roman" panose="02020603050405020304" pitchFamily="18" charset="0"/>
              </a:rPr>
              <a:t>BH</a:t>
            </a:r>
            <a:r>
              <a:rPr lang="en-US" b="0" dirty="0">
                <a:solidFill>
                  <a:srgbClr val="000000"/>
                </a:solidFill>
                <a:ea typeface="Times New Roman" panose="02020603050405020304" pitchFamily="18" charset="0"/>
              </a:rPr>
              <a:t>, and for a given geometry and size of gap, this is a maximum at a particular magnetic </a:t>
            </a:r>
            <a:r>
              <a:rPr lang="en-US" b="0" dirty="0" smtClean="0">
                <a:solidFill>
                  <a:srgbClr val="000000"/>
                </a:solidFill>
                <a:ea typeface="Times New Roman" panose="02020603050405020304" pitchFamily="18" charset="0"/>
              </a:rPr>
              <a:t>field </a:t>
            </a:r>
            <a:r>
              <a:rPr lang="en-US" b="0" i="1" dirty="0" err="1" smtClean="0">
                <a:solidFill>
                  <a:srgbClr val="000000"/>
                </a:solidFill>
                <a:ea typeface="Times New Roman" panose="02020603050405020304" pitchFamily="18" charset="0"/>
              </a:rPr>
              <a:t>B</a:t>
            </a:r>
            <a:r>
              <a:rPr lang="en-US" b="0" i="1" baseline="-25000" dirty="0" err="1" smtClean="0">
                <a:solidFill>
                  <a:srgbClr val="000000"/>
                </a:solidFill>
                <a:ea typeface="Times New Roman" panose="02020603050405020304" pitchFamily="18" charset="0"/>
              </a:rPr>
              <a:t>m</a:t>
            </a:r>
            <a:r>
              <a:rPr lang="en-US" b="0" dirty="0" smtClean="0">
                <a:solidFill>
                  <a:srgbClr val="000000"/>
                </a:solidFill>
                <a:ea typeface="Times New Roman" panose="02020603050405020304" pitchFamily="18" charset="0"/>
              </a:rPr>
              <a:t>* or </a:t>
            </a:r>
            <a:r>
              <a:rPr lang="en-US" b="0" i="1" dirty="0" err="1" smtClean="0">
                <a:solidFill>
                  <a:srgbClr val="000000"/>
                </a:solidFill>
                <a:ea typeface="Times New Roman" panose="02020603050405020304" pitchFamily="18" charset="0"/>
              </a:rPr>
              <a:t>B</a:t>
            </a:r>
            <a:r>
              <a:rPr lang="en-US" b="0" i="1" baseline="-25000" dirty="0" err="1" smtClean="0">
                <a:solidFill>
                  <a:srgbClr val="000000"/>
                </a:solidFill>
                <a:ea typeface="Times New Roman" panose="02020603050405020304" pitchFamily="18" charset="0"/>
              </a:rPr>
              <a:t>g</a:t>
            </a:r>
            <a:r>
              <a:rPr lang="en-US" b="0" dirty="0" smtClean="0">
                <a:solidFill>
                  <a:srgbClr val="000000"/>
                </a:solidFill>
                <a:ea typeface="Times New Roman" panose="02020603050405020304" pitchFamily="18" charset="0"/>
              </a:rPr>
              <a:t>* </a:t>
            </a:r>
            <a:endParaRPr lang="en-US" b="0" dirty="0">
              <a:solidFill>
                <a:srgbClr val="000000"/>
              </a:solidFill>
            </a:endParaRPr>
          </a:p>
        </p:txBody>
      </p:sp>
    </p:spTree>
    <p:extLst>
      <p:ext uri="{BB962C8B-B14F-4D97-AF65-F5344CB8AC3E}">
        <p14:creationId xmlns:p14="http://schemas.microsoft.com/office/powerpoint/2010/main" val="2665868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917" y="627668"/>
            <a:ext cx="8996083" cy="3587888"/>
          </a:xfrm>
          <a:prstGeom prst="rect">
            <a:avLst/>
          </a:prstGeom>
        </p:spPr>
      </p:pic>
      <p:graphicFrame>
        <p:nvGraphicFramePr>
          <p:cNvPr id="216068" name="Object 9"/>
          <p:cNvGraphicFramePr>
            <a:graphicFrameLocks noChangeAspect="1"/>
          </p:cNvGraphicFramePr>
          <p:nvPr/>
        </p:nvGraphicFramePr>
        <p:xfrm>
          <a:off x="4610100" y="2400300"/>
          <a:ext cx="9525" cy="9525"/>
        </p:xfrm>
        <a:graphic>
          <a:graphicData uri="http://schemas.openxmlformats.org/presentationml/2006/ole">
            <mc:AlternateContent xmlns:mc="http://schemas.openxmlformats.org/markup-compatibility/2006">
              <mc:Choice xmlns:v="urn:schemas-microsoft-com:vml" Requires="v">
                <p:oleObj spid="_x0000_s326662" name="Drawing" r:id="rId4" imgW="0" imgH="0" progId="Canvas.Drawing.7">
                  <p:embed/>
                </p:oleObj>
              </mc:Choice>
              <mc:Fallback>
                <p:oleObj name="Drawing" r:id="rId4" imgW="0" imgH="0" progId="Canvas.Drawing.7">
                  <p:embed/>
                  <p:pic>
                    <p:nvPicPr>
                      <p:cNvPr id="216068"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100" y="2400300"/>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6070" name="Text Box 11"/>
          <p:cNvSpPr txBox="1">
            <a:spLocks noChangeArrowheads="1"/>
          </p:cNvSpPr>
          <p:nvPr/>
        </p:nvSpPr>
        <p:spPr bwMode="auto">
          <a:xfrm>
            <a:off x="1061919" y="4160263"/>
            <a:ext cx="726181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342900" marR="0" lvl="0" indent="-342900" algn="just" defTabSz="914400" rtl="0" eaLnBrk="0" fontAlgn="base" latinLnBrk="0" hangingPunct="0">
              <a:lnSpc>
                <a:spcPct val="100000"/>
              </a:lnSpc>
              <a:spcBef>
                <a:spcPct val="0"/>
              </a:spcBef>
              <a:spcAft>
                <a:spcPct val="0"/>
              </a:spcAft>
              <a:buClrTx/>
              <a:buSzTx/>
              <a:buFontTx/>
              <a:buAutoNum type="alphaLcParenBoth"/>
              <a:tabLst/>
              <a:defRPr/>
            </a:pPr>
            <a:r>
              <a:rPr kumimoji="0" lang="en-US"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A </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simplified view of longitudinal recording track with magnetized crystalline grains in a track. </a:t>
            </a:r>
            <a:r>
              <a:rPr kumimoji="0" lang="en-US" sz="20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σ </a:t>
            </a:r>
            <a:r>
              <a:rPr kumimoji="0" lang="en-US"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is the </a:t>
            </a:r>
            <a:r>
              <a:rPr kumimoji="0" lang="en-US" sz="2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rms</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variation in the position of the boundary between two neighboring bits. </a:t>
            </a:r>
          </a:p>
          <a:p>
            <a:pPr marL="342900" marR="0" lvl="0" indent="-342900" algn="just" defTabSz="914400" rtl="0" eaLnBrk="0" fontAlgn="base" latinLnBrk="0" hangingPunct="0">
              <a:lnSpc>
                <a:spcPct val="100000"/>
              </a:lnSpc>
              <a:spcBef>
                <a:spcPct val="0"/>
              </a:spcBef>
              <a:spcAft>
                <a:spcPct val="0"/>
              </a:spcAft>
              <a:buClrTx/>
              <a:buSzTx/>
              <a:buFontTx/>
              <a:buAutoNum type="alphaLcParenBoth"/>
              <a:tabLst/>
              <a:defRPr/>
            </a:pPr>
            <a:r>
              <a:rPr kumimoji="0" lang="en-US"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The </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definitions of λ, w and </a:t>
            </a:r>
            <a:r>
              <a:rPr kumimoji="0" lang="en-US"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t involved </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in a bit-track with a magnetized one-bit volume in gray. </a:t>
            </a:r>
          </a:p>
          <a:p>
            <a:pPr marL="342900" marR="0" lvl="0" indent="-342900" algn="just" defTabSz="914400" rtl="0" eaLnBrk="0" fontAlgn="base" latinLnBrk="0" hangingPunct="0">
              <a:lnSpc>
                <a:spcPct val="100000"/>
              </a:lnSpc>
              <a:spcBef>
                <a:spcPct val="0"/>
              </a:spcBef>
              <a:spcAft>
                <a:spcPct val="0"/>
              </a:spcAft>
              <a:buClrTx/>
              <a:buSzTx/>
              <a:buFontTx/>
              <a:buAutoNum type="alphaLcParenBoth"/>
              <a:tabLst/>
              <a:defRPr/>
            </a:pPr>
            <a:r>
              <a:rPr kumimoji="0" lang="en-US"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Transmission </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electron microscope image of </a:t>
            </a:r>
            <a:r>
              <a:rPr kumimoji="0" lang="en-US"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a granular </a:t>
            </a: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magnetic thin film medium for high density storage.</a:t>
            </a:r>
            <a:endParaRPr kumimoji="0" lang="en-US" alt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7"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216066" name="Slide Number Placeholder 1"/>
          <p:cNvSpPr>
            <a:spLocks noGrp="1"/>
          </p:cNvSpPr>
          <p:nvPr>
            <p:ph type="sldNum" sz="quarter" idx="10"/>
          </p:nvPr>
        </p:nvSpPr>
        <p:spPr>
          <a:xfrm>
            <a:off x="6683189" y="833718"/>
            <a:ext cx="2353235" cy="323850"/>
          </a:xfrm>
          <a:noFill/>
        </p:spPr>
        <p:txBody>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Courtesy of Kazuhiro </a:t>
            </a:r>
            <a:r>
              <a:rPr kumimoji="0" lang="en-US" sz="1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Hono</a:t>
            </a:r>
            <a:endParaRPr kumimoji="0" lang="en-US" altLang="en-US" sz="1400" b="0" i="0" u="none" strike="noStrike" kern="1200" cap="none" spc="0" normalizeH="0" baseline="0" noProof="0" dirty="0" smtClean="0">
              <a:ln>
                <a:noFill/>
              </a:ln>
              <a:solidFill>
                <a:srgbClr val="000000"/>
              </a:solidFill>
              <a:effectLst/>
              <a:uLnTx/>
              <a:uFillTx/>
              <a:latin typeface="Arial Unicode MS" panose="020B0604020202020204" pitchFamily="34" charset="-128"/>
              <a:ea typeface="+mn-ea"/>
              <a:cs typeface="+mn-cs"/>
            </a:endParaRPr>
          </a:p>
        </p:txBody>
      </p:sp>
      <p:sp>
        <p:nvSpPr>
          <p:cNvPr id="8" name="Slide Number Placeholder 1"/>
          <p:cNvSpPr txBox="1">
            <a:spLocks/>
          </p:cNvSpPr>
          <p:nvPr/>
        </p:nvSpPr>
        <p:spPr bwMode="auto">
          <a:xfrm>
            <a:off x="2595283" y="94129"/>
            <a:ext cx="4558552"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0"/>
              </a:spcBef>
              <a:spcAft>
                <a:spcPct val="0"/>
              </a:spcAft>
              <a:defRPr sz="2800" b="1"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0"/>
              </a:spcBef>
              <a:spcAft>
                <a:spcPct val="0"/>
              </a:spcAft>
              <a:defRPr sz="2800" b="1"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0"/>
              </a:spcBef>
              <a:spcAft>
                <a:spcPct val="0"/>
              </a:spcAft>
              <a:defRPr sz="2800" b="1"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0"/>
              </a:spcBef>
              <a:spcAft>
                <a:spcPct val="0"/>
              </a:spcAft>
              <a:defRPr sz="2800" b="1"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0"/>
              </a:spcBef>
              <a:spcAft>
                <a:spcPct val="0"/>
              </a:spcAft>
              <a:defRPr sz="2800" b="1" kern="1200">
                <a:solidFill>
                  <a:schemeClr val="tx1"/>
                </a:solidFill>
                <a:latin typeface="Times New Roman" panose="02020603050405020304"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Myriad Pro" panose="020B0503030403020204" pitchFamily="34" charset="0"/>
                <a:ea typeface="+mn-ea"/>
                <a:cs typeface="+mn-cs"/>
              </a:rPr>
              <a:t>Definitions in Magnetic Data Storage</a:t>
            </a:r>
            <a:endParaRPr kumimoji="0" lang="en-US" altLang="en-US" sz="1800" b="1" i="0" u="none" strike="noStrike" kern="1200" cap="none" spc="0" normalizeH="0" baseline="0" noProof="0" dirty="0" smtClean="0">
              <a:ln>
                <a:noFill/>
              </a:ln>
              <a:solidFill>
                <a:srgbClr val="0070C0"/>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2330196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3"/>
          <p:cNvSpPr>
            <a:spLocks noChangeArrowheads="1"/>
          </p:cNvSpPr>
          <p:nvPr/>
        </p:nvSpPr>
        <p:spPr bwMode="auto">
          <a:xfrm>
            <a:off x="514927" y="5467927"/>
            <a:ext cx="8153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a:r>
              <a:rPr lang="en-US" altLang="en-US" sz="1800" b="0" dirty="0">
                <a:solidFill>
                  <a:srgbClr val="000000"/>
                </a:solidFill>
              </a:rPr>
              <a:t>Characteristics of Type I and Type II superconductors. </a:t>
            </a:r>
            <a:r>
              <a:rPr lang="en-US" altLang="en-US" sz="1800" b="0" i="1" dirty="0">
                <a:solidFill>
                  <a:srgbClr val="000000"/>
                </a:solidFill>
              </a:rPr>
              <a:t>B </a:t>
            </a:r>
            <a:r>
              <a:rPr lang="en-US" altLang="en-US" sz="1800" b="0" dirty="0">
                <a:solidFill>
                  <a:srgbClr val="000000"/>
                </a:solidFill>
              </a:rPr>
              <a:t>= </a:t>
            </a:r>
            <a:r>
              <a:rPr lang="en-US" altLang="en-US" sz="1800" b="0" i="1" dirty="0">
                <a:solidFill>
                  <a:srgbClr val="000000"/>
                </a:solidFill>
              </a:rPr>
              <a:t>µ</a:t>
            </a:r>
            <a:r>
              <a:rPr lang="en-US" altLang="en-US" sz="1800" b="0" i="1" baseline="-25000" dirty="0" err="1">
                <a:solidFill>
                  <a:srgbClr val="000000"/>
                </a:solidFill>
              </a:rPr>
              <a:t>o</a:t>
            </a:r>
            <a:r>
              <a:rPr lang="en-US" altLang="en-US" sz="1800" b="0" i="1" dirty="0" err="1">
                <a:solidFill>
                  <a:srgbClr val="000000"/>
                </a:solidFill>
              </a:rPr>
              <a:t>H</a:t>
            </a:r>
            <a:r>
              <a:rPr lang="en-US" altLang="en-US" sz="1800" b="0" i="1" dirty="0">
                <a:solidFill>
                  <a:srgbClr val="000000"/>
                </a:solidFill>
              </a:rPr>
              <a:t> </a:t>
            </a:r>
            <a:r>
              <a:rPr lang="en-US" altLang="en-US" sz="1800" b="0" dirty="0">
                <a:solidFill>
                  <a:srgbClr val="000000"/>
                </a:solidFill>
              </a:rPr>
              <a:t>is the</a:t>
            </a:r>
          </a:p>
          <a:p>
            <a:pPr algn="ctr"/>
            <a:r>
              <a:rPr lang="en-US" altLang="en-US" sz="1800" b="0" dirty="0">
                <a:solidFill>
                  <a:srgbClr val="000000"/>
                </a:solidFill>
              </a:rPr>
              <a:t>applied field and </a:t>
            </a:r>
            <a:r>
              <a:rPr lang="en-US" altLang="en-US" sz="1800" b="0" i="1" dirty="0">
                <a:solidFill>
                  <a:srgbClr val="000000"/>
                </a:solidFill>
              </a:rPr>
              <a:t>M </a:t>
            </a:r>
            <a:r>
              <a:rPr lang="en-US" altLang="en-US" sz="1800" b="0" dirty="0">
                <a:solidFill>
                  <a:srgbClr val="000000"/>
                </a:solidFill>
              </a:rPr>
              <a:t>is the overall magnetization of the sample. Field inside the sample,</a:t>
            </a:r>
          </a:p>
          <a:p>
            <a:pPr algn="ctr"/>
            <a:r>
              <a:rPr lang="en-US" altLang="en-US" sz="1800" b="0" i="1" dirty="0">
                <a:solidFill>
                  <a:srgbClr val="000000"/>
                </a:solidFill>
              </a:rPr>
              <a:t>B</a:t>
            </a:r>
            <a:r>
              <a:rPr lang="en-US" altLang="en-US" sz="1800" b="0" baseline="-25000" dirty="0">
                <a:solidFill>
                  <a:srgbClr val="000000"/>
                </a:solidFill>
              </a:rPr>
              <a:t>inside</a:t>
            </a:r>
            <a:r>
              <a:rPr lang="en-US" altLang="en-US" sz="1800" b="0" dirty="0">
                <a:solidFill>
                  <a:srgbClr val="000000"/>
                </a:solidFill>
              </a:rPr>
              <a:t> = </a:t>
            </a:r>
            <a:r>
              <a:rPr lang="en-US" altLang="en-US" sz="1800" b="0" i="1" dirty="0">
                <a:solidFill>
                  <a:srgbClr val="000000"/>
                </a:solidFill>
              </a:rPr>
              <a:t>µ</a:t>
            </a:r>
            <a:r>
              <a:rPr lang="en-US" altLang="en-US" sz="1800" b="0" i="1" baseline="-25000" dirty="0" err="1">
                <a:solidFill>
                  <a:srgbClr val="000000"/>
                </a:solidFill>
              </a:rPr>
              <a:t>o</a:t>
            </a:r>
            <a:r>
              <a:rPr lang="en-US" altLang="en-US" sz="1800" b="0" i="1" dirty="0" err="1">
                <a:solidFill>
                  <a:srgbClr val="000000"/>
                </a:solidFill>
              </a:rPr>
              <a:t>H</a:t>
            </a:r>
            <a:r>
              <a:rPr lang="en-US" altLang="en-US" sz="1800" b="0" i="1" dirty="0">
                <a:solidFill>
                  <a:srgbClr val="000000"/>
                </a:solidFill>
              </a:rPr>
              <a:t> </a:t>
            </a:r>
            <a:r>
              <a:rPr lang="en-US" altLang="en-US" sz="1800" b="0" dirty="0">
                <a:solidFill>
                  <a:srgbClr val="000000"/>
                </a:solidFill>
              </a:rPr>
              <a:t>+ </a:t>
            </a:r>
            <a:r>
              <a:rPr lang="en-US" altLang="en-US" sz="1800" b="0" i="1" dirty="0">
                <a:solidFill>
                  <a:srgbClr val="000000"/>
                </a:solidFill>
              </a:rPr>
              <a:t>µ</a:t>
            </a:r>
            <a:r>
              <a:rPr lang="en-US" altLang="en-US" sz="1800" b="0" i="1" baseline="-25000" dirty="0" err="1">
                <a:solidFill>
                  <a:srgbClr val="000000"/>
                </a:solidFill>
              </a:rPr>
              <a:t>o</a:t>
            </a:r>
            <a:r>
              <a:rPr lang="en-US" altLang="en-US" sz="1800" b="0" i="1" dirty="0" err="1">
                <a:solidFill>
                  <a:srgbClr val="000000"/>
                </a:solidFill>
              </a:rPr>
              <a:t>M</a:t>
            </a:r>
            <a:r>
              <a:rPr lang="en-US" altLang="en-US" sz="1800" b="0" dirty="0">
                <a:solidFill>
                  <a:srgbClr val="000000"/>
                </a:solidFill>
              </a:rPr>
              <a:t>, which is zero only for </a:t>
            </a:r>
            <a:r>
              <a:rPr lang="en-US" altLang="en-US" sz="1800" b="0" i="1" dirty="0">
                <a:solidFill>
                  <a:srgbClr val="000000"/>
                </a:solidFill>
              </a:rPr>
              <a:t>B &lt; B</a:t>
            </a:r>
            <a:r>
              <a:rPr lang="en-US" altLang="en-US" sz="1800" b="0" i="1" baseline="-25000" dirty="0">
                <a:solidFill>
                  <a:srgbClr val="000000"/>
                </a:solidFill>
              </a:rPr>
              <a:t>c</a:t>
            </a:r>
            <a:r>
              <a:rPr lang="en-US" altLang="en-US" sz="1800" b="0" i="1" dirty="0">
                <a:solidFill>
                  <a:srgbClr val="000000"/>
                </a:solidFill>
              </a:rPr>
              <a:t> </a:t>
            </a:r>
            <a:r>
              <a:rPr lang="en-US" altLang="en-US" sz="1800" b="0" dirty="0">
                <a:solidFill>
                  <a:srgbClr val="000000"/>
                </a:solidFill>
              </a:rPr>
              <a:t>(Type I) and </a:t>
            </a:r>
            <a:r>
              <a:rPr lang="en-US" altLang="en-US" sz="1800" b="0" i="1" dirty="0">
                <a:solidFill>
                  <a:srgbClr val="000000"/>
                </a:solidFill>
              </a:rPr>
              <a:t>B &lt; B</a:t>
            </a:r>
            <a:r>
              <a:rPr lang="en-US" altLang="en-US" sz="1800" b="0" i="1" baseline="-25000" dirty="0">
                <a:solidFill>
                  <a:srgbClr val="000000"/>
                </a:solidFill>
              </a:rPr>
              <a:t>c</a:t>
            </a:r>
            <a:r>
              <a:rPr lang="en-US" altLang="en-US" sz="1800" b="0" baseline="-25000" dirty="0">
                <a:solidFill>
                  <a:srgbClr val="000000"/>
                </a:solidFill>
              </a:rPr>
              <a:t>1</a:t>
            </a:r>
            <a:r>
              <a:rPr lang="en-US" altLang="en-US" sz="1800" b="0" dirty="0">
                <a:solidFill>
                  <a:srgbClr val="000000"/>
                </a:solidFill>
              </a:rPr>
              <a:t> (Type II).</a:t>
            </a:r>
          </a:p>
        </p:txBody>
      </p:sp>
      <p:pic>
        <p:nvPicPr>
          <p:cNvPr id="199685"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1709" y="466435"/>
            <a:ext cx="6705600" cy="499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000000"/>
                </a:solidFill>
                <a:latin typeface="Arial Unicode MS" panose="020B0604020202020204" pitchFamily="34" charset="-128"/>
              </a:rPr>
              <a:t>From</a:t>
            </a:r>
            <a:r>
              <a:rPr lang="en-US" altLang="en-US" sz="1000" i="1" dirty="0">
                <a:solidFill>
                  <a:srgbClr val="000000"/>
                </a:solidFill>
                <a:latin typeface="Arial Unicode MS" panose="020B0604020202020204" pitchFamily="34" charset="-128"/>
              </a:rPr>
              <a:t> Principles of Electronic Materials and Devices, Fourth Edition</a:t>
            </a:r>
            <a:r>
              <a:rPr lang="en-US" altLang="en-US" sz="1000" dirty="0">
                <a:solidFill>
                  <a:srgbClr val="000000"/>
                </a:solidFill>
                <a:latin typeface="Arial Unicode MS" panose="020B0604020202020204" pitchFamily="34" charset="-128"/>
              </a:rPr>
              <a:t>, S.O. Kasap (© McGraw-Hill Education, 2018)</a:t>
            </a:r>
          </a:p>
        </p:txBody>
      </p:sp>
      <p:sp>
        <p:nvSpPr>
          <p:cNvPr id="2" name="Rectangle 1"/>
          <p:cNvSpPr/>
          <p:nvPr/>
        </p:nvSpPr>
        <p:spPr>
          <a:xfrm>
            <a:off x="766617" y="0"/>
            <a:ext cx="8506691" cy="523220"/>
          </a:xfrm>
          <a:prstGeom prst="rect">
            <a:avLst/>
          </a:prstGeom>
        </p:spPr>
        <p:txBody>
          <a:bodyPr wrap="square">
            <a:spAutoFit/>
          </a:bodyPr>
          <a:lstStyle/>
          <a:p>
            <a:pPr algn="ctr"/>
            <a:r>
              <a:rPr lang="en-US" altLang="en-US" sz="2800" b="0" dirty="0" smtClean="0">
                <a:solidFill>
                  <a:srgbClr val="C00000"/>
                </a:solidFill>
              </a:rPr>
              <a:t>Type </a:t>
            </a:r>
            <a:r>
              <a:rPr lang="en-US" altLang="en-US" sz="2800" b="0" dirty="0">
                <a:solidFill>
                  <a:srgbClr val="C00000"/>
                </a:solidFill>
              </a:rPr>
              <a:t>I and Type II superconductors</a:t>
            </a:r>
            <a:endParaRPr lang="en-US" sz="2800" dirty="0">
              <a:solidFill>
                <a:srgbClr val="C00000"/>
              </a:solidFill>
            </a:endParaRPr>
          </a:p>
        </p:txBody>
      </p:sp>
    </p:spTree>
    <p:extLst>
      <p:ext uri="{BB962C8B-B14F-4D97-AF65-F5344CB8AC3E}">
        <p14:creationId xmlns:p14="http://schemas.microsoft.com/office/powerpoint/2010/main" val="951789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3"/>
          <p:cNvPicPr>
            <a:picLocks noGrp="1" noChangeAspect="1" noChangeArrowheads="1"/>
          </p:cNvPicPr>
          <p:nvPr>
            <p:ph/>
          </p:nvPr>
        </p:nvPicPr>
        <p:blipFill>
          <a:blip r:embed="rId2" cstate="screen">
            <a:extLst>
              <a:ext uri="{28A0092B-C50C-407E-A947-70E740481C1C}">
                <a14:useLocalDpi xmlns:a14="http://schemas.microsoft.com/office/drawing/2010/main"/>
              </a:ext>
            </a:extLst>
          </a:blip>
          <a:srcRect/>
          <a:stretch>
            <a:fillRect/>
          </a:stretch>
        </p:blipFill>
        <p:spPr bwMode="auto">
          <a:xfrm>
            <a:off x="536575" y="395288"/>
            <a:ext cx="3167063" cy="28876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23" name="Text Box 25"/>
          <p:cNvSpPr txBox="1">
            <a:spLocks noChangeArrowheads="1"/>
          </p:cNvSpPr>
          <p:nvPr/>
        </p:nvSpPr>
        <p:spPr bwMode="auto">
          <a:xfrm>
            <a:off x="3992563" y="539750"/>
            <a:ext cx="4537075"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en-US" altLang="en-US" sz="2000" b="0">
                <a:solidFill>
                  <a:srgbClr val="0070C0"/>
                </a:solidFill>
              </a:rPr>
              <a:t>The free electrons inside a metal can drift under the action of the applied field and give rise to a current. These free electrons in the metallic bond are called </a:t>
            </a:r>
            <a:r>
              <a:rPr lang="en-US" altLang="en-US" sz="2000">
                <a:solidFill>
                  <a:srgbClr val="0070C0"/>
                </a:solidFill>
              </a:rPr>
              <a:t>conduction electrons</a:t>
            </a:r>
            <a:r>
              <a:rPr lang="en-US" altLang="en-US" sz="2000" b="0">
                <a:solidFill>
                  <a:srgbClr val="0070C0"/>
                </a:solidFill>
              </a:rPr>
              <a:t>.</a:t>
            </a:r>
          </a:p>
        </p:txBody>
      </p:sp>
      <p:sp>
        <p:nvSpPr>
          <p:cNvPr id="184324" name="Text Box 25"/>
          <p:cNvSpPr txBox="1">
            <a:spLocks noChangeArrowheads="1"/>
          </p:cNvSpPr>
          <p:nvPr/>
        </p:nvSpPr>
        <p:spPr bwMode="auto">
          <a:xfrm>
            <a:off x="3992563" y="2627313"/>
            <a:ext cx="43211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en-US" altLang="en-US">
                <a:solidFill>
                  <a:srgbClr val="0070C0"/>
                </a:solidFill>
              </a:rPr>
              <a:t>Metals are also good thermal conductors</a:t>
            </a:r>
          </a:p>
        </p:txBody>
      </p:sp>
      <p:sp>
        <p:nvSpPr>
          <p:cNvPr id="184325" name="Rectangle 5"/>
          <p:cNvSpPr>
            <a:spLocks noChangeArrowheads="1"/>
          </p:cNvSpPr>
          <p:nvPr/>
        </p:nvSpPr>
        <p:spPr bwMode="auto">
          <a:xfrm>
            <a:off x="3992563" y="2195513"/>
            <a:ext cx="386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en-US" altLang="en-US">
                <a:solidFill>
                  <a:srgbClr val="0070C0"/>
                </a:solidFill>
              </a:rPr>
              <a:t>Metals are good electrical conductors</a:t>
            </a:r>
          </a:p>
        </p:txBody>
      </p:sp>
      <p:sp>
        <p:nvSpPr>
          <p:cNvPr id="184326" name="Footer Placeholder 3"/>
          <p:cNvSpPr>
            <a:spLocks noGrp="1"/>
          </p:cNvSpPr>
          <p:nvPr>
            <p:ph type="ftr" sz="quarter" idx="11"/>
          </p:nvPr>
        </p:nvSpPr>
        <p:spPr>
          <a:xfrm>
            <a:off x="0" y="6537325"/>
            <a:ext cx="8820150" cy="320675"/>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From</a:t>
            </a:r>
            <a:r>
              <a:rPr lang="en-US" altLang="en-US" b="0" i="1" smtClean="0">
                <a:latin typeface="Arial Unicode MS" panose="020B0604020202020204" pitchFamily="34" charset="-128"/>
              </a:rPr>
              <a:t> Principles of Electronic Materials and Devices, Fourth Edition</a:t>
            </a:r>
            <a:r>
              <a:rPr lang="en-US" altLang="en-US" b="0" smtClean="0">
                <a:latin typeface="Arial Unicode MS" panose="020B0604020202020204" pitchFamily="34" charset="-128"/>
              </a:rPr>
              <a:t>, S.O. Kasap (© McGraw-Hill Education, 2018)</a:t>
            </a:r>
          </a:p>
        </p:txBody>
      </p:sp>
      <p:sp>
        <p:nvSpPr>
          <p:cNvPr id="184327" name="Rectangle 13"/>
          <p:cNvSpPr>
            <a:spLocks noChangeArrowheads="1"/>
          </p:cNvSpPr>
          <p:nvPr/>
        </p:nvSpPr>
        <p:spPr bwMode="auto">
          <a:xfrm>
            <a:off x="3162300" y="-19050"/>
            <a:ext cx="2898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sz="2800">
                <a:solidFill>
                  <a:srgbClr val="0070C0"/>
                </a:solidFill>
                <a:latin typeface="Myriad Pro" panose="020B0503030403020204" pitchFamily="34" charset="0"/>
              </a:rPr>
              <a:t>Metallic Bonding</a:t>
            </a:r>
          </a:p>
        </p:txBody>
      </p:sp>
      <p:pic>
        <p:nvPicPr>
          <p:cNvPr id="184328"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14700" y="3505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TextBox 6"/>
          <p:cNvSpPr txBox="1">
            <a:spLocks noChangeArrowheads="1"/>
          </p:cNvSpPr>
          <p:nvPr/>
        </p:nvSpPr>
        <p:spPr bwMode="auto">
          <a:xfrm>
            <a:off x="3200400" y="5334000"/>
            <a:ext cx="208915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sz="1000">
                <a:latin typeface="Arial" panose="020B0604020202020204" pitchFamily="34" charset="0"/>
              </a:rPr>
              <a:t>Copper</a:t>
            </a:r>
          </a:p>
          <a:p>
            <a:r>
              <a:rPr lang="en-US" altLang="en-US" sz="800">
                <a:latin typeface="Arial" panose="020B0604020202020204" pitchFamily="34" charset="0"/>
              </a:rPr>
              <a:t>© McGraw-Hill Education/Stephen Frisch</a:t>
            </a:r>
          </a:p>
          <a:p>
            <a:r>
              <a:rPr lang="en-US" altLang="en-US" sz="800">
                <a:latin typeface="Arial" panose="020B0604020202020204" pitchFamily="34" charset="0"/>
              </a:rPr>
              <a:t>(MHHE005312.JPG)</a:t>
            </a:r>
          </a:p>
        </p:txBody>
      </p:sp>
      <p:sp>
        <p:nvSpPr>
          <p:cNvPr id="184330" name="TextBox 8"/>
          <p:cNvSpPr txBox="1">
            <a:spLocks noChangeArrowheads="1"/>
          </p:cNvSpPr>
          <p:nvPr/>
        </p:nvSpPr>
        <p:spPr bwMode="auto">
          <a:xfrm>
            <a:off x="650875" y="5376863"/>
            <a:ext cx="20875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sz="1000">
                <a:latin typeface="Arial" panose="020B0604020202020204" pitchFamily="34" charset="0"/>
              </a:rPr>
              <a:t>Silver</a:t>
            </a:r>
          </a:p>
          <a:p>
            <a:r>
              <a:rPr lang="en-US" altLang="en-US" sz="800">
                <a:latin typeface="Arial" panose="020B0604020202020204" pitchFamily="34" charset="0"/>
              </a:rPr>
              <a:t>© McGraw-Hill Education/Mark Dierker</a:t>
            </a:r>
          </a:p>
          <a:p>
            <a:r>
              <a:rPr lang="en-US" altLang="en-US" sz="800">
                <a:latin typeface="Arial" panose="020B0604020202020204" pitchFamily="34" charset="0"/>
              </a:rPr>
              <a:t>(mhhe022468.jpg)</a:t>
            </a:r>
          </a:p>
        </p:txBody>
      </p:sp>
      <p:pic>
        <p:nvPicPr>
          <p:cNvPr id="184331" name="Pictur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2313" y="3505200"/>
            <a:ext cx="2376487"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2" name="TextBox 13"/>
          <p:cNvSpPr txBox="1">
            <a:spLocks noChangeArrowheads="1"/>
          </p:cNvSpPr>
          <p:nvPr/>
        </p:nvSpPr>
        <p:spPr bwMode="auto">
          <a:xfrm>
            <a:off x="5330825" y="5376863"/>
            <a:ext cx="259238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sz="1000">
                <a:latin typeface="Arial" panose="020B0604020202020204" pitchFamily="34" charset="0"/>
              </a:rPr>
              <a:t>Aluminum (98.5%)</a:t>
            </a:r>
          </a:p>
          <a:p>
            <a:r>
              <a:rPr lang="en-US" altLang="en-US" sz="800">
                <a:latin typeface="Arial" panose="020B0604020202020204" pitchFamily="34" charset="0"/>
              </a:rPr>
              <a:t>© McGraw-Hill Education/Ken Cavanagh (MHED9000878.JPG)</a:t>
            </a:r>
          </a:p>
        </p:txBody>
      </p:sp>
      <p:pic>
        <p:nvPicPr>
          <p:cNvPr id="184333" name="Picture 1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57800" y="3505200"/>
            <a:ext cx="3001963"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3"/>
          <p:cNvSpPr>
            <a:spLocks noGrp="1"/>
          </p:cNvSpPr>
          <p:nvPr>
            <p:ph type="ftr" sz="quarter" idx="10"/>
          </p:nvPr>
        </p:nvSpPr>
        <p:spPr>
          <a:xfrm>
            <a:off x="0" y="6535738"/>
            <a:ext cx="8820150" cy="32067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From</a:t>
            </a:r>
            <a:r>
              <a:rPr kumimoji="0" lang="en-US" altLang="en-US" sz="1000" b="0" i="1"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Principles of Electronic Materials and Devices, Fourth Edition</a:t>
            </a:r>
            <a:r>
              <a:rPr kumimoji="0" lang="en-US" altLang="en-US" sz="1000" b="0" i="0" u="none" strike="noStrike" kern="1200" cap="none" spc="0" normalizeH="0" baseline="0" noProof="0" dirty="0">
                <a:ln>
                  <a:noFill/>
                </a:ln>
                <a:solidFill>
                  <a:srgbClr val="000000"/>
                </a:solidFill>
                <a:effectLst/>
                <a:uLnTx/>
                <a:uFillTx/>
                <a:latin typeface="Arial Unicode MS" panose="020B0604020202020204" pitchFamily="34" charset="-128"/>
                <a:ea typeface="+mn-ea"/>
                <a:cs typeface="+mn-cs"/>
              </a:rPr>
              <a:t>, S.O. Kasap (© McGraw-Hill Education, 2018)</a:t>
            </a:r>
          </a:p>
        </p:txBody>
      </p:sp>
      <p:sp>
        <p:nvSpPr>
          <p:cNvPr id="3" name="Rectangle 2"/>
          <p:cNvSpPr/>
          <p:nvPr/>
        </p:nvSpPr>
        <p:spPr>
          <a:xfrm>
            <a:off x="1316607" y="4802177"/>
            <a:ext cx="6975201" cy="156966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high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temperature superconductor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(HTS)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power cable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for use at 10 kV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and 2,300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The HTS is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Bi223.. The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cable has been installed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the city center of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Essen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Germany) by a German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utility company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RWE Deutschland</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has been in use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since 2014</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superconductor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shown is manufactured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by Nexans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Reuters/</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Alamy</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Stock Photo</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Down Arrow 5"/>
          <p:cNvSpPr/>
          <p:nvPr/>
        </p:nvSpPr>
        <p:spPr>
          <a:xfrm flipV="1">
            <a:off x="3424137" y="3702446"/>
            <a:ext cx="209259" cy="30208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p:cNvSpPr txBox="1"/>
          <p:nvPr/>
        </p:nvSpPr>
        <p:spPr>
          <a:xfrm>
            <a:off x="3346747" y="2799676"/>
            <a:ext cx="400110" cy="881255"/>
          </a:xfrm>
          <a:prstGeom prst="rect">
            <a:avLst/>
          </a:prstGeom>
          <a:noFill/>
        </p:spPr>
        <p:txBody>
          <a:bodyPr vert="vert270"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Liquid N</a:t>
            </a:r>
            <a:r>
              <a:rPr kumimoji="0" lang="en-US" sz="1400" b="1" i="0" u="none" strike="noStrike" kern="1200" cap="none" spc="0" normalizeH="0" baseline="-25000" noProof="0" dirty="0" smtClean="0">
                <a:ln>
                  <a:noFill/>
                </a:ln>
                <a:solidFill>
                  <a:srgbClr val="FFFFFF"/>
                </a:solidFill>
                <a:effectLst/>
                <a:uLnTx/>
                <a:uFillTx/>
                <a:latin typeface="Times New Roman" panose="02020603050405020304" pitchFamily="18" charset="0"/>
                <a:ea typeface="+mn-ea"/>
                <a:cs typeface="+mn-cs"/>
              </a:rPr>
              <a:t>2</a:t>
            </a:r>
            <a:endParaRPr kumimoji="0" lang="en-US" sz="1400" b="1" i="0"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mn-cs"/>
            </a:endParaRPr>
          </a:p>
        </p:txBody>
      </p:sp>
      <p:sp>
        <p:nvSpPr>
          <p:cNvPr id="8" name="Down Arrow 7"/>
          <p:cNvSpPr/>
          <p:nvPr/>
        </p:nvSpPr>
        <p:spPr>
          <a:xfrm>
            <a:off x="2826572" y="1820731"/>
            <a:ext cx="211672" cy="31122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2945145" y="1796038"/>
            <a:ext cx="978707"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Liquid N</a:t>
            </a:r>
            <a:r>
              <a:rPr kumimoji="0" lang="en-US" sz="1400" b="1" i="0" u="none" strike="noStrike" kern="1200" cap="none" spc="0" normalizeH="0" baseline="-25000" noProof="0" dirty="0" smtClean="0">
                <a:ln>
                  <a:noFill/>
                </a:ln>
                <a:solidFill>
                  <a:srgbClr val="FFFFFF"/>
                </a:solidFill>
                <a:effectLst/>
                <a:uLnTx/>
                <a:uFillTx/>
                <a:latin typeface="Times New Roman" panose="02020603050405020304" pitchFamily="18" charset="0"/>
                <a:ea typeface="+mn-ea"/>
                <a:cs typeface="+mn-cs"/>
              </a:rPr>
              <a:t>2</a:t>
            </a:r>
            <a:endParaRPr kumimoji="0" lang="en-US" sz="1400" b="1" i="0" u="none" strike="noStrike" kern="1200" cap="none" spc="0" normalizeH="0" baseline="-25000" noProof="0" dirty="0">
              <a:ln>
                <a:noFill/>
              </a:ln>
              <a:solidFill>
                <a:srgbClr val="FFFFFF"/>
              </a:solidFill>
              <a:effectLst/>
              <a:uLnTx/>
              <a:uFillTx/>
              <a:latin typeface="Times New Roman" panose="02020603050405020304" pitchFamily="18" charset="0"/>
              <a:ea typeface="+mn-ea"/>
              <a:cs typeface="+mn-cs"/>
            </a:endParaRPr>
          </a:p>
        </p:txBody>
      </p:sp>
      <p:cxnSp>
        <p:nvCxnSpPr>
          <p:cNvPr id="10" name="Straight Connector 9"/>
          <p:cNvCxnSpPr/>
          <p:nvPr/>
        </p:nvCxnSpPr>
        <p:spPr>
          <a:xfrm>
            <a:off x="1861944" y="2544260"/>
            <a:ext cx="7388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16260" y="2382155"/>
            <a:ext cx="525404"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HTS</a:t>
            </a:r>
            <a:endParaRPr kumimoji="0" lang="en-US" sz="1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cxnSp>
        <p:nvCxnSpPr>
          <p:cNvPr id="12" name="Straight Connector 11"/>
          <p:cNvCxnSpPr/>
          <p:nvPr/>
        </p:nvCxnSpPr>
        <p:spPr>
          <a:xfrm>
            <a:off x="1855505" y="2796003"/>
            <a:ext cx="71312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84969" y="2603838"/>
            <a:ext cx="884958"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Dielectric</a:t>
            </a:r>
            <a:endParaRPr kumimoji="0" lang="en-US" sz="1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cxnSp>
        <p:nvCxnSpPr>
          <p:cNvPr id="14" name="Straight Connector 13"/>
          <p:cNvCxnSpPr/>
          <p:nvPr/>
        </p:nvCxnSpPr>
        <p:spPr>
          <a:xfrm>
            <a:off x="1862180" y="3028354"/>
            <a:ext cx="74673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324897" y="2877005"/>
            <a:ext cx="525404"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HTS</a:t>
            </a:r>
            <a:endParaRPr kumimoji="0" lang="en-US" sz="1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cxnSp>
        <p:nvCxnSpPr>
          <p:cNvPr id="16" name="Straight Connector 15"/>
          <p:cNvCxnSpPr/>
          <p:nvPr/>
        </p:nvCxnSpPr>
        <p:spPr>
          <a:xfrm>
            <a:off x="1862181" y="3273052"/>
            <a:ext cx="6656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2090" y="3106114"/>
            <a:ext cx="884958"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Dielectric</a:t>
            </a:r>
            <a:endParaRPr kumimoji="0" lang="en-US" sz="1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cxnSp>
        <p:nvCxnSpPr>
          <p:cNvPr id="19" name="Straight Connector 18"/>
          <p:cNvCxnSpPr/>
          <p:nvPr/>
        </p:nvCxnSpPr>
        <p:spPr>
          <a:xfrm>
            <a:off x="1868620" y="3504871"/>
            <a:ext cx="6656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22700" y="3354509"/>
            <a:ext cx="525404"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HTS</a:t>
            </a:r>
            <a:endParaRPr kumimoji="0" lang="en-US" sz="1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cxnSp>
        <p:nvCxnSpPr>
          <p:cNvPr id="21" name="Straight Connector 20"/>
          <p:cNvCxnSpPr/>
          <p:nvPr/>
        </p:nvCxnSpPr>
        <p:spPr>
          <a:xfrm>
            <a:off x="1855741" y="3730252"/>
            <a:ext cx="6656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72090" y="3556875"/>
            <a:ext cx="884958"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Dielectric</a:t>
            </a:r>
            <a:endParaRPr kumimoji="0" lang="en-US" sz="1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cxnSp>
        <p:nvCxnSpPr>
          <p:cNvPr id="23" name="Straight Connector 22"/>
          <p:cNvCxnSpPr/>
          <p:nvPr/>
        </p:nvCxnSpPr>
        <p:spPr>
          <a:xfrm>
            <a:off x="1861944" y="3958571"/>
            <a:ext cx="779172" cy="136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2694" y="3791803"/>
            <a:ext cx="1249250"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Copper screen</a:t>
            </a:r>
            <a:endParaRPr kumimoji="0" lang="en-US" sz="1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cxnSp>
        <p:nvCxnSpPr>
          <p:cNvPr id="25" name="Straight Connector 24"/>
          <p:cNvCxnSpPr/>
          <p:nvPr/>
        </p:nvCxnSpPr>
        <p:spPr>
          <a:xfrm>
            <a:off x="1861944" y="2267364"/>
            <a:ext cx="8049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38451" y="2098358"/>
            <a:ext cx="1261622"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Hollow former</a:t>
            </a:r>
            <a:endParaRPr kumimoji="0" lang="en-US" sz="1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cxnSp>
        <p:nvCxnSpPr>
          <p:cNvPr id="27" name="Straight Connector 26"/>
          <p:cNvCxnSpPr/>
          <p:nvPr/>
        </p:nvCxnSpPr>
        <p:spPr>
          <a:xfrm>
            <a:off x="1855505" y="4209682"/>
            <a:ext cx="412124" cy="720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48299" y="4088017"/>
            <a:ext cx="1339402" cy="2616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Inner cryostat wall</a:t>
            </a:r>
            <a:endParaRPr kumimoji="0" lang="en-US" sz="11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cxnSp>
        <p:nvCxnSpPr>
          <p:cNvPr id="29" name="Straight Connector 28"/>
          <p:cNvCxnSpPr/>
          <p:nvPr/>
        </p:nvCxnSpPr>
        <p:spPr>
          <a:xfrm>
            <a:off x="1861944" y="4448704"/>
            <a:ext cx="302654" cy="64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38453" y="4261881"/>
            <a:ext cx="1249250"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Insulation</a:t>
            </a:r>
            <a:endParaRPr kumimoji="0" lang="en-US" sz="1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5294" y="500666"/>
            <a:ext cx="6334519" cy="4366671"/>
          </a:xfrm>
          <a:prstGeom prst="rect">
            <a:avLst/>
          </a:prstGeom>
        </p:spPr>
      </p:pic>
      <p:sp>
        <p:nvSpPr>
          <p:cNvPr id="2" name="Rectangle 1"/>
          <p:cNvSpPr/>
          <p:nvPr/>
        </p:nvSpPr>
        <p:spPr>
          <a:xfrm>
            <a:off x="646546" y="0"/>
            <a:ext cx="8746836"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high temperature superconductor (HTS) power cable</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51525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smtClean="0">
                <a:solidFill>
                  <a:srgbClr val="000000"/>
                </a:solidFill>
                <a:latin typeface="Arial Unicode MS" panose="020B0604020202020204" pitchFamily="34" charset="-128"/>
              </a:rPr>
              <a:t>Fig 9.11</a:t>
            </a:r>
          </a:p>
        </p:txBody>
      </p:sp>
      <p:sp>
        <p:nvSpPr>
          <p:cNvPr id="194563" name="Rectangle 1041"/>
          <p:cNvSpPr>
            <a:spLocks noChangeArrowheads="1"/>
          </p:cNvSpPr>
          <p:nvPr/>
        </p:nvSpPr>
        <p:spPr bwMode="auto">
          <a:xfrm>
            <a:off x="685800" y="152400"/>
            <a:ext cx="7772400" cy="457200"/>
          </a:xfrm>
          <a:prstGeom prst="rect">
            <a:avLst/>
          </a:prstGeom>
          <a:solidFill>
            <a:srgbClr val="FFFFFF"/>
          </a:solidFill>
          <a:ln w="9525">
            <a:solidFill>
              <a:schemeClr val="bg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Aft>
                <a:spcPts val="800"/>
              </a:spcAft>
            </a:pPr>
            <a:r>
              <a:rPr lang="en-US" altLang="en-US" b="0">
                <a:solidFill>
                  <a:srgbClr val="C00000"/>
                </a:solidFill>
                <a:latin typeface="Calibri" panose="020F0502020204030204" pitchFamily="34" charset="0"/>
                <a:cs typeface="Calibri" panose="020F0502020204030204" pitchFamily="34" charset="0"/>
              </a:rPr>
              <a:t> </a:t>
            </a:r>
            <a:r>
              <a:rPr lang="en-US" altLang="en-US">
                <a:solidFill>
                  <a:srgbClr val="C00000"/>
                </a:solidFill>
                <a:latin typeface="Calibri" panose="020F0502020204030204" pitchFamily="34" charset="0"/>
                <a:cs typeface="Calibri" panose="020F0502020204030204" pitchFamily="34" charset="0"/>
              </a:rPr>
              <a:t>Fresnel's Equations</a:t>
            </a:r>
            <a:endParaRPr lang="en-US" altLang="en-US" b="0">
              <a:solidFill>
                <a:srgbClr val="C00000"/>
              </a:solidFill>
              <a:latin typeface="Calibri" panose="020F0502020204030204" pitchFamily="34" charset="0"/>
              <a:cs typeface="Calibri" panose="020F0502020204030204" pitchFamily="34" charset="0"/>
            </a:endParaRPr>
          </a:p>
        </p:txBody>
      </p:sp>
      <p:sp>
        <p:nvSpPr>
          <p:cNvPr id="194564" name="Text Box 1044"/>
          <p:cNvSpPr txBox="1">
            <a:spLocks noChangeArrowheads="1"/>
          </p:cNvSpPr>
          <p:nvPr/>
        </p:nvSpPr>
        <p:spPr bwMode="auto">
          <a:xfrm>
            <a:off x="0" y="5070475"/>
            <a:ext cx="9144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b="0">
                <a:solidFill>
                  <a:srgbClr val="000000"/>
                </a:solidFill>
              </a:rPr>
              <a:t>Light wave traveling in a more dense medium strikes a less dense medium.</a:t>
            </a:r>
          </a:p>
          <a:p>
            <a:r>
              <a:rPr lang="en-US" altLang="en-US" sz="1800" b="0">
                <a:solidFill>
                  <a:srgbClr val="000000"/>
                </a:solidFill>
              </a:rPr>
              <a:t>The plane of incidence is the plane of the paper and is perpendicular to the flat interface between the two media. The electric field is normal to the direction of propagation. It can be resolved into perpendicular (⊥) and parallel (||) components.</a:t>
            </a:r>
          </a:p>
        </p:txBody>
      </p:sp>
      <p:sp>
        <p:nvSpPr>
          <p:cNvPr id="194565" name="Footer Placeholder 3"/>
          <p:cNvSpPr>
            <a:spLocks noGrp="1"/>
          </p:cNvSpPr>
          <p:nvPr>
            <p:ph type="ftr" sz="quarter" idx="11"/>
          </p:nvPr>
        </p:nvSpPr>
        <p:spPr>
          <a:xfrm>
            <a:off x="0" y="6535738"/>
            <a:ext cx="8820150" cy="320675"/>
          </a:xfr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smtClean="0">
                <a:solidFill>
                  <a:srgbClr val="000000"/>
                </a:solidFill>
                <a:latin typeface="Arial Unicode MS" panose="020B0604020202020204" pitchFamily="34" charset="-128"/>
              </a:rPr>
              <a:t>From</a:t>
            </a:r>
            <a:r>
              <a:rPr lang="en-US" altLang="en-US" sz="1000" i="1" smtClean="0">
                <a:solidFill>
                  <a:srgbClr val="000000"/>
                </a:solidFill>
                <a:latin typeface="Arial Unicode MS" panose="020B0604020202020204" pitchFamily="34" charset="-128"/>
              </a:rPr>
              <a:t> Principles of Electronic Materials and Devices, Fourth Edition</a:t>
            </a:r>
            <a:r>
              <a:rPr lang="en-US" altLang="en-US" sz="1000" smtClean="0">
                <a:solidFill>
                  <a:srgbClr val="000000"/>
                </a:solidFill>
                <a:latin typeface="Arial Unicode MS" panose="020B0604020202020204" pitchFamily="34" charset="-128"/>
              </a:rPr>
              <a:t>, S.O. Kasap (© McGraw-Hill Education, 2018)</a:t>
            </a:r>
          </a:p>
        </p:txBody>
      </p:sp>
      <p:pic>
        <p:nvPicPr>
          <p:cNvPr id="194566"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19200" y="4191000"/>
            <a:ext cx="33115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7"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76800" y="4114800"/>
            <a:ext cx="34321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8"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 y="609600"/>
            <a:ext cx="82645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2663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smtClean="0">
                <a:solidFill>
                  <a:srgbClr val="000000"/>
                </a:solidFill>
                <a:latin typeface="Arial Unicode MS" panose="020B0604020202020204" pitchFamily="34" charset="-128"/>
              </a:rPr>
              <a:t>Fig 9.16</a:t>
            </a:r>
          </a:p>
        </p:txBody>
      </p:sp>
      <p:sp>
        <p:nvSpPr>
          <p:cNvPr id="218115" name="Rectangle 7"/>
          <p:cNvSpPr>
            <a:spLocks noChangeArrowheads="1"/>
          </p:cNvSpPr>
          <p:nvPr/>
        </p:nvSpPr>
        <p:spPr bwMode="auto">
          <a:xfrm>
            <a:off x="609600" y="15875"/>
            <a:ext cx="7924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rgbClr val="0070C0"/>
                </a:solidFill>
                <a:latin typeface="Calibri" panose="020F0502020204030204" pitchFamily="34" charset="0"/>
                <a:cs typeface="Calibri" panose="020F0502020204030204" pitchFamily="34" charset="0"/>
              </a:rPr>
              <a:t> Dielectric mirrors</a:t>
            </a:r>
          </a:p>
        </p:txBody>
      </p:sp>
      <p:sp>
        <p:nvSpPr>
          <p:cNvPr id="218116" name="Footer Placeholder 3"/>
          <p:cNvSpPr>
            <a:spLocks noGrp="1"/>
          </p:cNvSpPr>
          <p:nvPr>
            <p:ph type="ftr" sz="quarter" idx="11"/>
          </p:nvPr>
        </p:nvSpPr>
        <p:spPr>
          <a:xfrm>
            <a:off x="0" y="6535738"/>
            <a:ext cx="8820150" cy="320675"/>
          </a:xfr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smtClean="0">
                <a:solidFill>
                  <a:srgbClr val="000000"/>
                </a:solidFill>
                <a:latin typeface="Arial Unicode MS" panose="020B0604020202020204" pitchFamily="34" charset="-128"/>
              </a:rPr>
              <a:t>From</a:t>
            </a:r>
            <a:r>
              <a:rPr lang="en-US" altLang="en-US" sz="1000" i="1" smtClean="0">
                <a:solidFill>
                  <a:srgbClr val="000000"/>
                </a:solidFill>
                <a:latin typeface="Arial Unicode MS" panose="020B0604020202020204" pitchFamily="34" charset="-128"/>
              </a:rPr>
              <a:t> Principles of Electronic Materials and Devices, Fourth Edition</a:t>
            </a:r>
            <a:r>
              <a:rPr lang="en-US" altLang="en-US" sz="1000" smtClean="0">
                <a:solidFill>
                  <a:srgbClr val="000000"/>
                </a:solidFill>
                <a:latin typeface="Arial Unicode MS" panose="020B0604020202020204" pitchFamily="34" charset="-128"/>
              </a:rPr>
              <a:t>, S.O. Kasap (© McGraw-Hill Education, 2018)</a:t>
            </a:r>
          </a:p>
        </p:txBody>
      </p:sp>
      <p:pic>
        <p:nvPicPr>
          <p:cNvPr id="218117"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2819400"/>
            <a:ext cx="81105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8" name="Rectangle 4"/>
          <p:cNvSpPr>
            <a:spLocks noChangeArrowheads="1"/>
          </p:cNvSpPr>
          <p:nvPr/>
        </p:nvSpPr>
        <p:spPr bwMode="auto">
          <a:xfrm>
            <a:off x="800100" y="685800"/>
            <a:ext cx="7734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0">
                <a:solidFill>
                  <a:srgbClr val="000000"/>
                </a:solidFill>
              </a:rPr>
              <a:t>A </a:t>
            </a:r>
            <a:r>
              <a:rPr lang="en-US" altLang="en-US" sz="1800">
                <a:solidFill>
                  <a:srgbClr val="0070C0"/>
                </a:solidFill>
              </a:rPr>
              <a:t>dielectric mirror</a:t>
            </a:r>
            <a:r>
              <a:rPr lang="en-US" altLang="en-US" sz="1800">
                <a:solidFill>
                  <a:srgbClr val="000000"/>
                </a:solidFill>
              </a:rPr>
              <a:t> </a:t>
            </a:r>
            <a:r>
              <a:rPr lang="en-US" altLang="en-US" sz="1800" b="0">
                <a:solidFill>
                  <a:srgbClr val="000000"/>
                </a:solidFill>
              </a:rPr>
              <a:t>consists of a stack of dielectric layers of alternating refractive indices: </a:t>
            </a:r>
            <a:r>
              <a:rPr lang="en-US" altLang="en-US" sz="1800" b="0" i="1">
                <a:solidFill>
                  <a:srgbClr val="000000"/>
                </a:solidFill>
              </a:rPr>
              <a:t>n</a:t>
            </a:r>
            <a:r>
              <a:rPr lang="en-US" altLang="en-US" sz="1800" b="0" baseline="-25000">
                <a:solidFill>
                  <a:srgbClr val="000000"/>
                </a:solidFill>
              </a:rPr>
              <a:t>1</a:t>
            </a:r>
            <a:r>
              <a:rPr lang="en-US" altLang="en-US" sz="1800" b="0">
                <a:solidFill>
                  <a:srgbClr val="000000"/>
                </a:solidFill>
              </a:rPr>
              <a:t>|</a:t>
            </a:r>
            <a:r>
              <a:rPr lang="en-US" altLang="en-US" sz="1800" b="0" i="1">
                <a:solidFill>
                  <a:srgbClr val="000000"/>
                </a:solidFill>
              </a:rPr>
              <a:t>n</a:t>
            </a:r>
            <a:r>
              <a:rPr lang="en-US" altLang="en-US" sz="1800" b="0" baseline="-25000">
                <a:solidFill>
                  <a:srgbClr val="000000"/>
                </a:solidFill>
              </a:rPr>
              <a:t>2</a:t>
            </a:r>
            <a:r>
              <a:rPr lang="en-US" altLang="en-US" sz="1800" b="0">
                <a:solidFill>
                  <a:srgbClr val="000000"/>
                </a:solidFill>
              </a:rPr>
              <a:t>|</a:t>
            </a:r>
            <a:r>
              <a:rPr lang="en-US" altLang="en-US" sz="1800" b="0" i="1">
                <a:solidFill>
                  <a:srgbClr val="000000"/>
                </a:solidFill>
              </a:rPr>
              <a:t>n</a:t>
            </a:r>
            <a:r>
              <a:rPr lang="en-US" altLang="en-US" sz="1800" b="0" baseline="-25000">
                <a:solidFill>
                  <a:srgbClr val="000000"/>
                </a:solidFill>
              </a:rPr>
              <a:t>1</a:t>
            </a:r>
            <a:r>
              <a:rPr lang="en-US" altLang="en-US" sz="1800" b="0">
                <a:solidFill>
                  <a:srgbClr val="000000"/>
                </a:solidFill>
              </a:rPr>
              <a:t>|</a:t>
            </a:r>
            <a:r>
              <a:rPr lang="en-US" altLang="en-US" sz="1800" b="0" i="1">
                <a:solidFill>
                  <a:srgbClr val="000000"/>
                </a:solidFill>
              </a:rPr>
              <a:t>n</a:t>
            </a:r>
            <a:r>
              <a:rPr lang="en-US" altLang="en-US" sz="1800" b="0" baseline="-25000">
                <a:solidFill>
                  <a:srgbClr val="000000"/>
                </a:solidFill>
              </a:rPr>
              <a:t>2</a:t>
            </a:r>
            <a:r>
              <a:rPr lang="en-US" altLang="en-US" sz="1800" b="0">
                <a:solidFill>
                  <a:srgbClr val="000000"/>
                </a:solidFill>
              </a:rPr>
              <a:t>|</a:t>
            </a:r>
            <a:r>
              <a:rPr lang="en-US" altLang="en-US" sz="1800" b="0" i="1">
                <a:solidFill>
                  <a:srgbClr val="000000"/>
                </a:solidFill>
              </a:rPr>
              <a:t>n</a:t>
            </a:r>
            <a:r>
              <a:rPr lang="en-US" altLang="en-US" sz="1800" b="0" baseline="-25000">
                <a:solidFill>
                  <a:srgbClr val="000000"/>
                </a:solidFill>
              </a:rPr>
              <a:t>1</a:t>
            </a:r>
            <a:r>
              <a:rPr lang="en-US" altLang="en-US" sz="1800" b="0">
                <a:solidFill>
                  <a:srgbClr val="000000"/>
                </a:solidFill>
              </a:rPr>
              <a:t>|</a:t>
            </a:r>
            <a:r>
              <a:rPr lang="en-US" altLang="en-US" sz="1800" b="0" i="1">
                <a:solidFill>
                  <a:srgbClr val="000000"/>
                </a:solidFill>
              </a:rPr>
              <a:t>n</a:t>
            </a:r>
            <a:r>
              <a:rPr lang="en-US" altLang="en-US" sz="1800" b="0" baseline="-25000">
                <a:solidFill>
                  <a:srgbClr val="000000"/>
                </a:solidFill>
              </a:rPr>
              <a:t>2</a:t>
            </a:r>
            <a:r>
              <a:rPr lang="en-US" altLang="en-US" sz="1800" b="0">
                <a:solidFill>
                  <a:srgbClr val="000000"/>
                </a:solidFill>
              </a:rPr>
              <a:t>|</a:t>
            </a:r>
            <a:r>
              <a:rPr lang="en-US" altLang="en-US" sz="1800" b="0" i="1">
                <a:solidFill>
                  <a:srgbClr val="000000"/>
                </a:solidFill>
              </a:rPr>
              <a:t>n</a:t>
            </a:r>
            <a:r>
              <a:rPr lang="en-US" altLang="en-US" sz="1800" b="0" baseline="-25000">
                <a:solidFill>
                  <a:srgbClr val="000000"/>
                </a:solidFill>
              </a:rPr>
              <a:t>1</a:t>
            </a:r>
            <a:r>
              <a:rPr lang="en-US" altLang="en-US" sz="1800" b="0">
                <a:solidFill>
                  <a:srgbClr val="000000"/>
                </a:solidFill>
              </a:rPr>
              <a:t>|</a:t>
            </a:r>
            <a:r>
              <a:rPr lang="en-US" altLang="en-US" sz="1800" b="0" i="1">
                <a:solidFill>
                  <a:srgbClr val="000000"/>
                </a:solidFill>
              </a:rPr>
              <a:t>n</a:t>
            </a:r>
            <a:r>
              <a:rPr lang="en-US" altLang="en-US" sz="1800" b="0" baseline="-25000">
                <a:solidFill>
                  <a:srgbClr val="000000"/>
                </a:solidFill>
              </a:rPr>
              <a:t>2</a:t>
            </a:r>
            <a:r>
              <a:rPr lang="en-US" altLang="en-US" sz="1800" b="0">
                <a:solidFill>
                  <a:srgbClr val="000000"/>
                </a:solidFill>
              </a:rPr>
              <a:t>| ….</a:t>
            </a:r>
          </a:p>
          <a:p>
            <a:pPr algn="ctr"/>
            <a:endParaRPr lang="en-US" altLang="en-US" sz="1800" b="0">
              <a:solidFill>
                <a:srgbClr val="000000"/>
              </a:solidFill>
            </a:endParaRPr>
          </a:p>
          <a:p>
            <a:pPr algn="ctr"/>
            <a:r>
              <a:rPr lang="en-US" altLang="en-US" sz="1800" b="0">
                <a:solidFill>
                  <a:srgbClr val="000000"/>
                </a:solidFill>
              </a:rPr>
              <a:t>The thickness of each layer is a quarter of wavelength or </a:t>
            </a:r>
            <a:r>
              <a:rPr lang="en-US" altLang="en-US" sz="1800" b="0" i="1">
                <a:solidFill>
                  <a:srgbClr val="000000"/>
                </a:solidFill>
                <a:sym typeface="Symbol" panose="05050102010706020507" pitchFamily="18" charset="2"/>
              </a:rPr>
              <a:t></a:t>
            </a:r>
            <a:r>
              <a:rPr lang="en-US" altLang="en-US" sz="1800" b="0" baseline="-25000">
                <a:solidFill>
                  <a:srgbClr val="000000"/>
                </a:solidFill>
              </a:rPr>
              <a:t>layer</a:t>
            </a:r>
            <a:r>
              <a:rPr lang="en-US" altLang="en-US" sz="1800" b="0">
                <a:solidFill>
                  <a:srgbClr val="000000"/>
                </a:solidFill>
                <a:sym typeface="Symbol" panose="05050102010706020507" pitchFamily="18" charset="2"/>
              </a:rPr>
              <a:t></a:t>
            </a:r>
            <a:r>
              <a:rPr lang="en-US" altLang="en-US" sz="1800" b="0">
                <a:solidFill>
                  <a:srgbClr val="000000"/>
                </a:solidFill>
              </a:rPr>
              <a:t> where</a:t>
            </a:r>
            <a:r>
              <a:rPr lang="en-US" altLang="en-US" sz="1800" b="0">
                <a:solidFill>
                  <a:srgbClr val="000000"/>
                </a:solidFill>
                <a:sym typeface="Symbol" panose="05050102010706020507" pitchFamily="18" charset="2"/>
              </a:rPr>
              <a:t></a:t>
            </a:r>
            <a:r>
              <a:rPr lang="en-US" altLang="en-US" sz="1800" b="0" i="1">
                <a:solidFill>
                  <a:srgbClr val="000000"/>
                </a:solidFill>
                <a:sym typeface="Symbol" panose="05050102010706020507" pitchFamily="18" charset="2"/>
              </a:rPr>
              <a:t></a:t>
            </a:r>
            <a:r>
              <a:rPr lang="en-US" altLang="en-US" sz="1800" b="0" baseline="-25000">
                <a:solidFill>
                  <a:srgbClr val="000000"/>
                </a:solidFill>
              </a:rPr>
              <a:t>layer</a:t>
            </a:r>
            <a:r>
              <a:rPr lang="en-US" altLang="en-US" sz="1800" b="0">
                <a:solidFill>
                  <a:srgbClr val="000000"/>
                </a:solidFill>
              </a:rPr>
              <a:t> is the wavelength of light in that layer or </a:t>
            </a:r>
            <a:r>
              <a:rPr lang="en-US" altLang="en-US" sz="1800" b="0" i="1">
                <a:solidFill>
                  <a:srgbClr val="000000"/>
                </a:solidFill>
                <a:sym typeface="Symbol" panose="05050102010706020507" pitchFamily="18" charset="2"/>
              </a:rPr>
              <a:t></a:t>
            </a:r>
            <a:r>
              <a:rPr lang="en-US" altLang="en-US" sz="1800" b="0" i="1" baseline="-25000">
                <a:solidFill>
                  <a:srgbClr val="000000"/>
                </a:solidFill>
              </a:rPr>
              <a:t>o</a:t>
            </a:r>
            <a:r>
              <a:rPr lang="en-US" altLang="en-US" sz="1800" b="0" i="1">
                <a:solidFill>
                  <a:srgbClr val="000000"/>
                </a:solidFill>
              </a:rPr>
              <a:t>/n</a:t>
            </a:r>
            <a:r>
              <a:rPr lang="en-US" altLang="en-US" sz="1800" b="0">
                <a:solidFill>
                  <a:srgbClr val="000000"/>
                </a:solidFill>
              </a:rPr>
              <a:t> where </a:t>
            </a:r>
            <a:r>
              <a:rPr lang="en-US" altLang="en-US" sz="1800" b="0" i="1">
                <a:solidFill>
                  <a:srgbClr val="000000"/>
                </a:solidFill>
                <a:sym typeface="Symbol" panose="05050102010706020507" pitchFamily="18" charset="2"/>
              </a:rPr>
              <a:t></a:t>
            </a:r>
            <a:r>
              <a:rPr lang="en-US" altLang="en-US" sz="1800" b="0" i="1" baseline="-25000">
                <a:solidFill>
                  <a:srgbClr val="000000"/>
                </a:solidFill>
              </a:rPr>
              <a:t>o</a:t>
            </a:r>
            <a:r>
              <a:rPr lang="en-US" altLang="en-US" sz="1800" b="0">
                <a:solidFill>
                  <a:srgbClr val="000000"/>
                </a:solidFill>
              </a:rPr>
              <a:t> is the free space wavelength at which the mirror is required to reflect the incident light and</a:t>
            </a:r>
            <a:r>
              <a:rPr lang="en-US" altLang="en-US" sz="1800" b="0" i="1">
                <a:solidFill>
                  <a:srgbClr val="000000"/>
                </a:solidFill>
              </a:rPr>
              <a:t> n</a:t>
            </a:r>
            <a:r>
              <a:rPr lang="en-US" altLang="en-US" sz="1800" b="0">
                <a:solidFill>
                  <a:srgbClr val="000000"/>
                </a:solidFill>
              </a:rPr>
              <a:t> is the refractive index of the layer. </a:t>
            </a:r>
          </a:p>
        </p:txBody>
      </p:sp>
    </p:spTree>
    <p:extLst>
      <p:ext uri="{BB962C8B-B14F-4D97-AF65-F5344CB8AC3E}">
        <p14:creationId xmlns:p14="http://schemas.microsoft.com/office/powerpoint/2010/main" val="23150953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smtClean="0">
                <a:solidFill>
                  <a:srgbClr val="000000"/>
                </a:solidFill>
                <a:latin typeface="Arial Unicode MS" panose="020B0604020202020204" pitchFamily="34" charset="-128"/>
              </a:rPr>
              <a:t>Fig 9.21</a:t>
            </a:r>
          </a:p>
        </p:txBody>
      </p:sp>
      <p:sp>
        <p:nvSpPr>
          <p:cNvPr id="232451" name="Rectangle 13"/>
          <p:cNvSpPr>
            <a:spLocks noChangeArrowheads="1"/>
          </p:cNvSpPr>
          <p:nvPr/>
        </p:nvSpPr>
        <p:spPr bwMode="auto">
          <a:xfrm>
            <a:off x="381000" y="5181600"/>
            <a:ext cx="78486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0">
                <a:solidFill>
                  <a:srgbClr val="000000"/>
                </a:solidFill>
              </a:rPr>
              <a:t>Lattice absorption through a crystal. The field in the EM wave oscillates the ions, which consequently generate "mechanical" waves in the crystal; energy is thereby transferred from the wave to lattice vibrations</a:t>
            </a:r>
          </a:p>
        </p:txBody>
      </p:sp>
      <p:sp>
        <p:nvSpPr>
          <p:cNvPr id="232452" name="Rectangle 14"/>
          <p:cNvSpPr>
            <a:spLocks noChangeArrowheads="1"/>
          </p:cNvSpPr>
          <p:nvPr/>
        </p:nvSpPr>
        <p:spPr bwMode="auto">
          <a:xfrm>
            <a:off x="1600200" y="228600"/>
            <a:ext cx="57689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C00000"/>
                </a:solidFill>
                <a:latin typeface="Calibri" panose="020F0502020204030204" pitchFamily="34" charset="0"/>
                <a:cs typeface="Calibri" panose="020F0502020204030204" pitchFamily="34" charset="0"/>
              </a:rPr>
              <a:t>Lattice Absorption: Reststrahlen Absorption</a:t>
            </a:r>
          </a:p>
        </p:txBody>
      </p:sp>
      <p:pic>
        <p:nvPicPr>
          <p:cNvPr id="232453" name="Picture 1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835025"/>
            <a:ext cx="834390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2454" name="Footer Placeholder 3"/>
          <p:cNvSpPr>
            <a:spLocks noGrp="1"/>
          </p:cNvSpPr>
          <p:nvPr>
            <p:ph type="ftr" sz="quarter" idx="11"/>
          </p:nvPr>
        </p:nvSpPr>
        <p:spPr>
          <a:xfrm>
            <a:off x="0" y="6535738"/>
            <a:ext cx="8820150" cy="320675"/>
          </a:xfr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smtClean="0">
                <a:solidFill>
                  <a:srgbClr val="000000"/>
                </a:solidFill>
                <a:latin typeface="Arial Unicode MS" panose="020B0604020202020204" pitchFamily="34" charset="-128"/>
              </a:rPr>
              <a:t>From</a:t>
            </a:r>
            <a:r>
              <a:rPr lang="en-US" altLang="en-US" sz="1000" i="1" smtClean="0">
                <a:solidFill>
                  <a:srgbClr val="000000"/>
                </a:solidFill>
                <a:latin typeface="Arial Unicode MS" panose="020B0604020202020204" pitchFamily="34" charset="-128"/>
              </a:rPr>
              <a:t> Principles of Electronic Materials and Devices, Fourth Edition</a:t>
            </a:r>
            <a:r>
              <a:rPr lang="en-US" altLang="en-US" sz="1000" smtClean="0">
                <a:solidFill>
                  <a:srgbClr val="000000"/>
                </a:solidFill>
                <a:latin typeface="Arial Unicode MS" panose="020B0604020202020204" pitchFamily="34" charset="-128"/>
              </a:rPr>
              <a:t>, S.O. Kasap (© McGraw-Hill Education, 2018)</a:t>
            </a:r>
          </a:p>
        </p:txBody>
      </p:sp>
    </p:spTree>
    <p:extLst>
      <p:ext uri="{BB962C8B-B14F-4D97-AF65-F5344CB8AC3E}">
        <p14:creationId xmlns:p14="http://schemas.microsoft.com/office/powerpoint/2010/main" val="28949750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1"/>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smtClean="0">
                <a:solidFill>
                  <a:srgbClr val="000000"/>
                </a:solidFill>
                <a:latin typeface="Arial Unicode MS" panose="020B0604020202020204" pitchFamily="34" charset="-128"/>
              </a:rPr>
              <a:t>Fig 9.40</a:t>
            </a:r>
          </a:p>
        </p:txBody>
      </p:sp>
      <p:sp>
        <p:nvSpPr>
          <p:cNvPr id="276483" name="Rectangle 2"/>
          <p:cNvSpPr>
            <a:spLocks noChangeArrowheads="1"/>
          </p:cNvSpPr>
          <p:nvPr/>
        </p:nvSpPr>
        <p:spPr bwMode="auto">
          <a:xfrm>
            <a:off x="533400" y="152400"/>
            <a:ext cx="8229600" cy="609600"/>
          </a:xfrm>
          <a:prstGeom prst="rect">
            <a:avLst/>
          </a:prstGeom>
          <a:solidFill>
            <a:srgbClr val="FFFFFF"/>
          </a:solidFill>
          <a:ln w="9525">
            <a:solidFill>
              <a:schemeClr val="bg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200">
                <a:solidFill>
                  <a:srgbClr val="7030A0"/>
                </a:solidFill>
                <a:latin typeface="Myriad Pro" panose="020B0503030403020204" pitchFamily="34" charset="0"/>
              </a:rPr>
              <a:t>Optical Activity</a:t>
            </a:r>
          </a:p>
        </p:txBody>
      </p:sp>
      <p:pic>
        <p:nvPicPr>
          <p:cNvPr id="27648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 y="1447800"/>
            <a:ext cx="8686800" cy="250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485" name="Text Box 4"/>
          <p:cNvSpPr txBox="1">
            <a:spLocks noChangeArrowheads="1"/>
          </p:cNvSpPr>
          <p:nvPr/>
        </p:nvSpPr>
        <p:spPr bwMode="auto">
          <a:xfrm>
            <a:off x="990600" y="4114800"/>
            <a:ext cx="729297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0">
                <a:solidFill>
                  <a:srgbClr val="000000"/>
                </a:solidFill>
              </a:rPr>
              <a:t>An  optically active material such as quartz rotates the plane of polarization of the incident  wave: The optical field </a:t>
            </a:r>
            <a:r>
              <a:rPr lang="en-US" altLang="en-US" sz="1800">
                <a:solidFill>
                  <a:srgbClr val="000000"/>
                </a:solidFill>
              </a:rPr>
              <a:t>E</a:t>
            </a:r>
            <a:r>
              <a:rPr lang="en-US" altLang="en-US" sz="1800" b="0">
                <a:solidFill>
                  <a:srgbClr val="000000"/>
                </a:solidFill>
              </a:rPr>
              <a:t> rotated to </a:t>
            </a:r>
            <a:r>
              <a:rPr lang="en-US" altLang="en-US" sz="1800">
                <a:solidFill>
                  <a:srgbClr val="000000"/>
                </a:solidFill>
              </a:rPr>
              <a:t>E</a:t>
            </a:r>
            <a:r>
              <a:rPr lang="en-US" altLang="en-US" sz="1800" b="0">
                <a:solidFill>
                  <a:srgbClr val="000000"/>
                </a:solidFill>
                <a:cs typeface="Times New Roman" panose="02020603050405020304" pitchFamily="18" charset="0"/>
              </a:rPr>
              <a:t>'. </a:t>
            </a:r>
            <a:r>
              <a:rPr lang="en-US" altLang="en-US" sz="1800" b="0">
                <a:solidFill>
                  <a:srgbClr val="000000"/>
                </a:solidFill>
              </a:rPr>
              <a:t> </a:t>
            </a:r>
          </a:p>
          <a:p>
            <a:pPr algn="ctr"/>
            <a:r>
              <a:rPr lang="en-US" altLang="en-US" sz="1800" b="0">
                <a:solidFill>
                  <a:srgbClr val="000000"/>
                </a:solidFill>
              </a:rPr>
              <a:t>If we reflect the wave back into the material, </a:t>
            </a:r>
            <a:r>
              <a:rPr lang="en-US" altLang="en-US" sz="1800">
                <a:solidFill>
                  <a:srgbClr val="000000"/>
                </a:solidFill>
              </a:rPr>
              <a:t>E</a:t>
            </a:r>
            <a:r>
              <a:rPr lang="en-US" altLang="en-US" sz="1800">
                <a:solidFill>
                  <a:srgbClr val="000000"/>
                </a:solidFill>
                <a:cs typeface="Times New Roman" panose="02020603050405020304" pitchFamily="18" charset="0"/>
              </a:rPr>
              <a:t>'</a:t>
            </a:r>
            <a:r>
              <a:rPr lang="en-US" altLang="en-US" sz="1800" b="0">
                <a:solidFill>
                  <a:srgbClr val="000000"/>
                </a:solidFill>
              </a:rPr>
              <a:t> rotates back to </a:t>
            </a:r>
            <a:r>
              <a:rPr lang="en-US" altLang="en-US" sz="1800">
                <a:solidFill>
                  <a:srgbClr val="000000"/>
                </a:solidFill>
              </a:rPr>
              <a:t>E</a:t>
            </a:r>
            <a:r>
              <a:rPr lang="en-US" altLang="en-US" sz="1800" b="0">
                <a:solidFill>
                  <a:srgbClr val="000000"/>
                </a:solidFill>
              </a:rPr>
              <a:t>. </a:t>
            </a:r>
            <a:r>
              <a:rPr lang="en-US" altLang="en-US" b="0">
                <a:solidFill>
                  <a:srgbClr val="000000"/>
                </a:solidFill>
              </a:rPr>
              <a:t> </a:t>
            </a:r>
          </a:p>
        </p:txBody>
      </p:sp>
      <p:sp>
        <p:nvSpPr>
          <p:cNvPr id="276486" name="Footer Placeholder 3"/>
          <p:cNvSpPr>
            <a:spLocks noGrp="1"/>
          </p:cNvSpPr>
          <p:nvPr>
            <p:ph type="ftr" sz="quarter" idx="11"/>
          </p:nvPr>
        </p:nvSpPr>
        <p:spPr>
          <a:xfrm>
            <a:off x="0" y="6535738"/>
            <a:ext cx="8820150" cy="320675"/>
          </a:xfr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smtClean="0">
                <a:solidFill>
                  <a:srgbClr val="000000"/>
                </a:solidFill>
                <a:latin typeface="Arial Unicode MS" panose="020B0604020202020204" pitchFamily="34" charset="-128"/>
              </a:rPr>
              <a:t>From</a:t>
            </a:r>
            <a:r>
              <a:rPr lang="en-US" altLang="en-US" sz="1000" i="1" smtClean="0">
                <a:solidFill>
                  <a:srgbClr val="000000"/>
                </a:solidFill>
                <a:latin typeface="Arial Unicode MS" panose="020B0604020202020204" pitchFamily="34" charset="-128"/>
              </a:rPr>
              <a:t> Principles of Electronic Materials and Devices, Fourth Edition</a:t>
            </a:r>
            <a:r>
              <a:rPr lang="en-US" altLang="en-US" sz="1000" smtClean="0">
                <a:solidFill>
                  <a:srgbClr val="000000"/>
                </a:solidFill>
                <a:latin typeface="Arial Unicode MS" panose="020B0604020202020204" pitchFamily="34" charset="-128"/>
              </a:rPr>
              <a:t>, S.O. Kasap (© McGraw-Hill Education, 2018)</a:t>
            </a:r>
          </a:p>
        </p:txBody>
      </p:sp>
    </p:spTree>
    <p:extLst>
      <p:ext uri="{BB962C8B-B14F-4D97-AF65-F5344CB8AC3E}">
        <p14:creationId xmlns:p14="http://schemas.microsoft.com/office/powerpoint/2010/main" val="10733177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2"/>
          <p:cNvSpPr>
            <a:spLocks noGrp="1"/>
          </p:cNvSpPr>
          <p:nvPr>
            <p:ph type="sldNum" sz="quarter" idx="10"/>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smtClean="0">
                <a:solidFill>
                  <a:srgbClr val="000000"/>
                </a:solidFill>
                <a:latin typeface="Arial Unicode MS" panose="020B0604020202020204" pitchFamily="34" charset="-128"/>
              </a:rPr>
              <a:t>Fig 9.29</a:t>
            </a:r>
          </a:p>
        </p:txBody>
      </p:sp>
      <p:graphicFrame>
        <p:nvGraphicFramePr>
          <p:cNvPr id="248835" name="Object 13"/>
          <p:cNvGraphicFramePr>
            <a:graphicFrameLocks noGrp="1" noChangeAspect="1"/>
          </p:cNvGraphicFramePr>
          <p:nvPr>
            <p:ph/>
          </p:nvPr>
        </p:nvGraphicFramePr>
        <p:xfrm>
          <a:off x="2252663" y="990600"/>
          <a:ext cx="4043362" cy="4043363"/>
        </p:xfrm>
        <a:graphic>
          <a:graphicData uri="http://schemas.openxmlformats.org/presentationml/2006/ole">
            <mc:AlternateContent xmlns:mc="http://schemas.openxmlformats.org/markup-compatibility/2006">
              <mc:Choice xmlns:v="urn:schemas-microsoft-com:vml" Requires="v">
                <p:oleObj spid="_x0000_s322571" name="Drawing" r:id="rId3" imgW="0" imgH="0" progId="Canvas.Drawing.7">
                  <p:embed/>
                </p:oleObj>
              </mc:Choice>
              <mc:Fallback>
                <p:oleObj name="Drawing" r:id="rId3" imgW="0" imgH="0" progId="Canvas.Drawing.7">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2663" y="990600"/>
                        <a:ext cx="4043362" cy="404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8836" name="Rectangle 15"/>
          <p:cNvSpPr>
            <a:spLocks noChangeArrowheads="1"/>
          </p:cNvSpPr>
          <p:nvPr/>
        </p:nvSpPr>
        <p:spPr bwMode="auto">
          <a:xfrm>
            <a:off x="457200" y="5257800"/>
            <a:ext cx="8229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b="0">
                <a:solidFill>
                  <a:srgbClr val="000000"/>
                </a:solidFill>
              </a:rPr>
              <a:t>Optical absorption generates an electron and hole pair (EHP).  </a:t>
            </a:r>
          </a:p>
          <a:p>
            <a:pPr algn="ctr"/>
            <a:r>
              <a:rPr lang="en-US" altLang="en-US" sz="1600" b="0">
                <a:solidFill>
                  <a:srgbClr val="000000"/>
                </a:solidFill>
              </a:rPr>
              <a:t>Both carriers thermalize. There are a number of recombination processes via a dopant that can result in a luminescent emission.</a:t>
            </a:r>
          </a:p>
        </p:txBody>
      </p:sp>
      <p:sp>
        <p:nvSpPr>
          <p:cNvPr id="248837" name="Rectangle 16"/>
          <p:cNvSpPr>
            <a:spLocks noChangeArrowheads="1"/>
          </p:cNvSpPr>
          <p:nvPr/>
        </p:nvSpPr>
        <p:spPr bwMode="auto">
          <a:xfrm>
            <a:off x="2438400" y="76200"/>
            <a:ext cx="47371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600">
                <a:solidFill>
                  <a:srgbClr val="008000"/>
                </a:solidFill>
                <a:latin typeface="Myriad Pro" panose="020B0503030403020204" pitchFamily="34" charset="0"/>
              </a:rPr>
              <a:t>Luminescent Emission</a:t>
            </a:r>
          </a:p>
        </p:txBody>
      </p:sp>
      <p:sp>
        <p:nvSpPr>
          <p:cNvPr id="248838" name="Footer Placeholder 3"/>
          <p:cNvSpPr>
            <a:spLocks noGrp="1"/>
          </p:cNvSpPr>
          <p:nvPr>
            <p:ph type="ftr" sz="quarter" idx="11"/>
          </p:nvPr>
        </p:nvSpPr>
        <p:spPr>
          <a:xfrm>
            <a:off x="0" y="6535738"/>
            <a:ext cx="8820150" cy="320675"/>
          </a:xfr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smtClean="0">
                <a:solidFill>
                  <a:srgbClr val="000000"/>
                </a:solidFill>
                <a:latin typeface="Arial Unicode MS" panose="020B0604020202020204" pitchFamily="34" charset="-128"/>
              </a:rPr>
              <a:t>From</a:t>
            </a:r>
            <a:r>
              <a:rPr lang="en-US" altLang="en-US" sz="1000" i="1" smtClean="0">
                <a:solidFill>
                  <a:srgbClr val="000000"/>
                </a:solidFill>
                <a:latin typeface="Arial Unicode MS" panose="020B0604020202020204" pitchFamily="34" charset="-128"/>
              </a:rPr>
              <a:t> Principles of Electronic Materials and Devices, Fourth Edition</a:t>
            </a:r>
            <a:r>
              <a:rPr lang="en-US" altLang="en-US" sz="1000" smtClean="0">
                <a:solidFill>
                  <a:srgbClr val="000000"/>
                </a:solidFill>
                <a:latin typeface="Arial Unicode MS" panose="020B0604020202020204" pitchFamily="34" charset="-128"/>
              </a:rPr>
              <a:t>, S.O. Kasap (© McGraw-Hill Education, 2018)</a:t>
            </a:r>
          </a:p>
        </p:txBody>
      </p:sp>
      <p:pic>
        <p:nvPicPr>
          <p:cNvPr id="248839"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914400"/>
            <a:ext cx="83645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748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Footer Placeholder 3"/>
          <p:cNvSpPr>
            <a:spLocks noGrp="1"/>
          </p:cNvSpPr>
          <p:nvPr>
            <p:ph type="ftr" sz="quarter" idx="11"/>
          </p:nvPr>
        </p:nvSpPr>
        <p:spPr>
          <a:xfrm>
            <a:off x="0" y="6535738"/>
            <a:ext cx="8820150" cy="320675"/>
          </a:xfr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smtClean="0">
                <a:solidFill>
                  <a:srgbClr val="000000"/>
                </a:solidFill>
                <a:latin typeface="Arial Unicode MS" panose="020B0604020202020204" pitchFamily="34" charset="-128"/>
              </a:rPr>
              <a:t>From</a:t>
            </a:r>
            <a:r>
              <a:rPr lang="en-US" altLang="en-US" sz="1000" i="1" smtClean="0">
                <a:solidFill>
                  <a:srgbClr val="000000"/>
                </a:solidFill>
                <a:latin typeface="Arial Unicode MS" panose="020B0604020202020204" pitchFamily="34" charset="-128"/>
              </a:rPr>
              <a:t> Principles of Electronic Materials and Devices, Fourth Edition</a:t>
            </a:r>
            <a:r>
              <a:rPr lang="en-US" altLang="en-US" sz="1000" smtClean="0">
                <a:solidFill>
                  <a:srgbClr val="000000"/>
                </a:solidFill>
                <a:latin typeface="Arial Unicode MS" panose="020B0604020202020204" pitchFamily="34" charset="-128"/>
              </a:rPr>
              <a:t>, S.O. Kasap (© McGraw-Hill Education, 2018)</a:t>
            </a:r>
          </a:p>
        </p:txBody>
      </p:sp>
      <p:sp>
        <p:nvSpPr>
          <p:cNvPr id="283651" name="Rectangle 6"/>
          <p:cNvSpPr>
            <a:spLocks noChangeArrowheads="1"/>
          </p:cNvSpPr>
          <p:nvPr/>
        </p:nvSpPr>
        <p:spPr bwMode="auto">
          <a:xfrm>
            <a:off x="1371600" y="5181600"/>
            <a:ext cx="67437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b="0">
                <a:solidFill>
                  <a:srgbClr val="000000"/>
                </a:solidFill>
                <a:latin typeface="Calibri" panose="020F0502020204030204" pitchFamily="34" charset="0"/>
                <a:cs typeface="Calibri" panose="020F0502020204030204" pitchFamily="34" charset="0"/>
              </a:rPr>
              <a:t>The light from an LCD display is linearly polarized. A number of square polarizers have been placed on the screen of this laptop computer at different angles until the light is totally extinguished. There are five polarizers placed on the screen at different angles.</a:t>
            </a:r>
          </a:p>
          <a:p>
            <a:pPr algn="ctr"/>
            <a:r>
              <a:rPr lang="en-US" altLang="en-US" sz="1200">
                <a:solidFill>
                  <a:srgbClr val="000000"/>
                </a:solidFill>
                <a:latin typeface="Calibri" panose="020F0502020204030204" pitchFamily="34" charset="0"/>
                <a:cs typeface="Calibri" panose="020F0502020204030204" pitchFamily="34" charset="0"/>
              </a:rPr>
              <a:t>Photo by S. Kasap</a:t>
            </a:r>
            <a:endParaRPr lang="en-US" altLang="en-US" sz="1600">
              <a:solidFill>
                <a:srgbClr val="000000"/>
              </a:solidFill>
              <a:latin typeface="Calibri" panose="020F0502020204030204" pitchFamily="34" charset="0"/>
              <a:cs typeface="Calibri" panose="020F0502020204030204" pitchFamily="34" charset="0"/>
            </a:endParaRPr>
          </a:p>
        </p:txBody>
      </p:sp>
      <p:grpSp>
        <p:nvGrpSpPr>
          <p:cNvPr id="283652" name="Group 8"/>
          <p:cNvGrpSpPr>
            <a:grpSpLocks/>
          </p:cNvGrpSpPr>
          <p:nvPr/>
        </p:nvGrpSpPr>
        <p:grpSpPr bwMode="auto">
          <a:xfrm>
            <a:off x="1790700" y="762000"/>
            <a:ext cx="5954713" cy="4229100"/>
            <a:chOff x="1371600" y="0"/>
            <a:chExt cx="5955057" cy="4229100"/>
          </a:xfrm>
        </p:grpSpPr>
        <p:pic>
          <p:nvPicPr>
            <p:cNvPr id="28365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1600" y="0"/>
              <a:ext cx="595505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5" name="Freeform 2"/>
            <p:cNvSpPr>
              <a:spLocks/>
            </p:cNvSpPr>
            <p:nvPr/>
          </p:nvSpPr>
          <p:spPr bwMode="auto">
            <a:xfrm>
              <a:off x="1762760" y="807720"/>
              <a:ext cx="1452880" cy="1427480"/>
            </a:xfrm>
            <a:custGeom>
              <a:avLst/>
              <a:gdLst>
                <a:gd name="T0" fmla="*/ 0 w 1452880"/>
                <a:gd name="T1" fmla="*/ 665480 h 1427480"/>
                <a:gd name="T2" fmla="*/ 767080 w 1452880"/>
                <a:gd name="T3" fmla="*/ 0 h 1427480"/>
                <a:gd name="T4" fmla="*/ 1452880 w 1452880"/>
                <a:gd name="T5" fmla="*/ 756920 h 1427480"/>
                <a:gd name="T6" fmla="*/ 690880 w 1452880"/>
                <a:gd name="T7" fmla="*/ 1427480 h 1427480"/>
                <a:gd name="T8" fmla="*/ 0 w 1452880"/>
                <a:gd name="T9" fmla="*/ 665480 h 1427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880" h="1427480">
                  <a:moveTo>
                    <a:pt x="0" y="665480"/>
                  </a:moveTo>
                  <a:lnTo>
                    <a:pt x="767080" y="0"/>
                  </a:lnTo>
                  <a:lnTo>
                    <a:pt x="1452880" y="756920"/>
                  </a:lnTo>
                  <a:lnTo>
                    <a:pt x="690880" y="1427480"/>
                  </a:lnTo>
                  <a:lnTo>
                    <a:pt x="0" y="665480"/>
                  </a:lnTo>
                  <a:close/>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2400" b="0">
                <a:solidFill>
                  <a:srgbClr val="000000"/>
                </a:solidFill>
              </a:endParaRPr>
            </a:p>
          </p:txBody>
        </p:sp>
        <p:sp>
          <p:nvSpPr>
            <p:cNvPr id="283656" name="Freeform 3"/>
            <p:cNvSpPr>
              <a:spLocks/>
            </p:cNvSpPr>
            <p:nvPr/>
          </p:nvSpPr>
          <p:spPr bwMode="auto">
            <a:xfrm>
              <a:off x="2636520" y="1945640"/>
              <a:ext cx="1264920" cy="1264920"/>
            </a:xfrm>
            <a:custGeom>
              <a:avLst/>
              <a:gdLst>
                <a:gd name="T0" fmla="*/ 985520 w 1264920"/>
                <a:gd name="T1" fmla="*/ 0 h 1264920"/>
                <a:gd name="T2" fmla="*/ 1264920 w 1264920"/>
                <a:gd name="T3" fmla="*/ 1031240 h 1264920"/>
                <a:gd name="T4" fmla="*/ 264160 w 1264920"/>
                <a:gd name="T5" fmla="*/ 1264920 h 1264920"/>
                <a:gd name="T6" fmla="*/ 0 w 1264920"/>
                <a:gd name="T7" fmla="*/ 248920 h 1264920"/>
                <a:gd name="T8" fmla="*/ 985520 w 1264920"/>
                <a:gd name="T9" fmla="*/ 0 h 12649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4920" h="1264920">
                  <a:moveTo>
                    <a:pt x="985520" y="0"/>
                  </a:moveTo>
                  <a:lnTo>
                    <a:pt x="1264920" y="1031240"/>
                  </a:lnTo>
                  <a:lnTo>
                    <a:pt x="264160" y="1264920"/>
                  </a:lnTo>
                  <a:lnTo>
                    <a:pt x="0" y="248920"/>
                  </a:lnTo>
                  <a:lnTo>
                    <a:pt x="985520" y="0"/>
                  </a:lnTo>
                  <a:close/>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2400" b="0">
                <a:solidFill>
                  <a:srgbClr val="000000"/>
                </a:solidFill>
              </a:endParaRPr>
            </a:p>
          </p:txBody>
        </p:sp>
        <p:sp>
          <p:nvSpPr>
            <p:cNvPr id="283657" name="Freeform 7"/>
            <p:cNvSpPr>
              <a:spLocks/>
            </p:cNvSpPr>
            <p:nvPr/>
          </p:nvSpPr>
          <p:spPr bwMode="auto">
            <a:xfrm>
              <a:off x="3754120" y="934720"/>
              <a:ext cx="1051560" cy="1036320"/>
            </a:xfrm>
            <a:custGeom>
              <a:avLst/>
              <a:gdLst>
                <a:gd name="T0" fmla="*/ 0 w 1051560"/>
                <a:gd name="T1" fmla="*/ 5080 h 1036320"/>
                <a:gd name="T2" fmla="*/ 10160 w 1051560"/>
                <a:gd name="T3" fmla="*/ 1036320 h 1036320"/>
                <a:gd name="T4" fmla="*/ 1051560 w 1051560"/>
                <a:gd name="T5" fmla="*/ 1031240 h 1036320"/>
                <a:gd name="T6" fmla="*/ 1031240 w 1051560"/>
                <a:gd name="T7" fmla="*/ 0 h 1036320"/>
                <a:gd name="T8" fmla="*/ 0 w 1051560"/>
                <a:gd name="T9" fmla="*/ 5080 h 1036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1560" h="1036320">
                  <a:moveTo>
                    <a:pt x="0" y="5080"/>
                  </a:moveTo>
                  <a:lnTo>
                    <a:pt x="10160" y="1036320"/>
                  </a:lnTo>
                  <a:lnTo>
                    <a:pt x="1051560" y="1031240"/>
                  </a:lnTo>
                  <a:lnTo>
                    <a:pt x="1031240" y="0"/>
                  </a:lnTo>
                  <a:lnTo>
                    <a:pt x="0" y="5080"/>
                  </a:lnTo>
                  <a:close/>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2400" b="0">
                <a:solidFill>
                  <a:srgbClr val="000000"/>
                </a:solidFill>
              </a:endParaRPr>
            </a:p>
          </p:txBody>
        </p:sp>
      </p:grpSp>
      <p:sp>
        <p:nvSpPr>
          <p:cNvPr id="13" name="Rectangle 12"/>
          <p:cNvSpPr/>
          <p:nvPr/>
        </p:nvSpPr>
        <p:spPr>
          <a:xfrm>
            <a:off x="1524000" y="190500"/>
            <a:ext cx="6438900" cy="461963"/>
          </a:xfrm>
          <a:prstGeom prst="rect">
            <a:avLst/>
          </a:prstGeom>
        </p:spPr>
        <p:txBody>
          <a:bodyPr>
            <a:spAutoFit/>
          </a:bodyPr>
          <a:lstStyle/>
          <a:p>
            <a:pPr algn="ctr">
              <a:defRPr/>
            </a:pPr>
            <a:r>
              <a:rPr lang="en-US" altLang="en-US" sz="2400" dirty="0">
                <a:solidFill>
                  <a:srgbClr val="BBE0E3">
                    <a:lumMod val="50000"/>
                  </a:srgbClr>
                </a:solidFill>
                <a:latin typeface="Calibri" panose="020F0502020204030204" pitchFamily="34" charset="0"/>
                <a:cs typeface="Calibri" panose="020F0502020204030204" pitchFamily="34" charset="0"/>
              </a:rPr>
              <a:t>The light from an LCD display is linearly polarized</a:t>
            </a:r>
          </a:p>
        </p:txBody>
      </p:sp>
    </p:spTree>
    <p:extLst>
      <p:ext uri="{BB962C8B-B14F-4D97-AF65-F5344CB8AC3E}">
        <p14:creationId xmlns:p14="http://schemas.microsoft.com/office/powerpoint/2010/main" val="22465180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9010" name="Footer Placeholder 3"/>
          <p:cNvSpPr>
            <a:spLocks noGrp="1"/>
          </p:cNvSpPr>
          <p:nvPr>
            <p:ph type="ftr" sz="quarter" idx="10"/>
          </p:nvPr>
        </p:nvSpPr>
        <p:spPr>
          <a:xfrm>
            <a:off x="0" y="6472238"/>
            <a:ext cx="8820150" cy="320675"/>
          </a:xfrm>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b="0" smtClean="0">
                <a:solidFill>
                  <a:srgbClr val="FFFF99"/>
                </a:solidFill>
                <a:latin typeface="Arial Unicode MS" panose="020B0604020202020204" pitchFamily="34" charset="-128"/>
              </a:rPr>
              <a:t>From</a:t>
            </a:r>
            <a:r>
              <a:rPr lang="en-US" altLang="en-US" sz="1000" b="0" i="1" smtClean="0">
                <a:solidFill>
                  <a:srgbClr val="FFFF99"/>
                </a:solidFill>
                <a:latin typeface="Arial Unicode MS" panose="020B0604020202020204" pitchFamily="34" charset="-128"/>
              </a:rPr>
              <a:t> Principles of Electronic Materials and Devices, Fourth Edition</a:t>
            </a:r>
            <a:r>
              <a:rPr lang="en-US" altLang="en-US" sz="1000" b="0" smtClean="0">
                <a:solidFill>
                  <a:srgbClr val="FFFF99"/>
                </a:solidFill>
                <a:latin typeface="Arial Unicode MS" panose="020B0604020202020204" pitchFamily="34" charset="-128"/>
              </a:rPr>
              <a:t>, S.O. Kasap (© McGraw-Hill Education, 2018)</a:t>
            </a:r>
          </a:p>
        </p:txBody>
      </p:sp>
      <p:sp>
        <p:nvSpPr>
          <p:cNvPr id="299011" name="TextBox 5"/>
          <p:cNvSpPr txBox="1">
            <a:spLocks noChangeArrowheads="1"/>
          </p:cNvSpPr>
          <p:nvPr/>
        </p:nvSpPr>
        <p:spPr bwMode="auto">
          <a:xfrm>
            <a:off x="1371600" y="5448300"/>
            <a:ext cx="6164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00B0F0"/>
                </a:solidFill>
                <a:latin typeface="Arial" panose="020B0604020202020204" pitchFamily="34" charset="0"/>
              </a:rPr>
              <a:t>Email errors and corrections to safa.kasap@yahoo.com</a:t>
            </a:r>
          </a:p>
        </p:txBody>
      </p:sp>
      <p:sp>
        <p:nvSpPr>
          <p:cNvPr id="299012" name="TextBox 2"/>
          <p:cNvSpPr txBox="1">
            <a:spLocks noChangeArrowheads="1"/>
          </p:cNvSpPr>
          <p:nvPr/>
        </p:nvSpPr>
        <p:spPr bwMode="auto">
          <a:xfrm>
            <a:off x="719931" y="1011318"/>
            <a:ext cx="7467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6600" dirty="0" smtClean="0">
                <a:solidFill>
                  <a:srgbClr val="FFFFFF"/>
                </a:solidFill>
                <a:latin typeface="Arial Black" panose="020B0A04020102020204" pitchFamily="34" charset="0"/>
              </a:rPr>
              <a:t>Sample Slides</a:t>
            </a:r>
          </a:p>
        </p:txBody>
      </p:sp>
      <p:sp>
        <p:nvSpPr>
          <p:cNvPr id="5" name="TextBox 2"/>
          <p:cNvSpPr txBox="1">
            <a:spLocks noChangeArrowheads="1"/>
          </p:cNvSpPr>
          <p:nvPr/>
        </p:nvSpPr>
        <p:spPr bwMode="auto">
          <a:xfrm>
            <a:off x="782267" y="2753282"/>
            <a:ext cx="7467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8800" dirty="0" smtClean="0">
                <a:solidFill>
                  <a:srgbClr val="FFFFFF"/>
                </a:solidFill>
                <a:latin typeface="Arial Black" panose="020B0A04020102020204" pitchFamily="34" charset="0"/>
              </a:rPr>
              <a:t>The </a:t>
            </a:r>
            <a:r>
              <a:rPr lang="en-US" altLang="en-US" sz="8800" dirty="0">
                <a:solidFill>
                  <a:srgbClr val="FFFFFF"/>
                </a:solidFill>
                <a:latin typeface="Arial Black" panose="020B0A04020102020204" pitchFamily="34" charset="0"/>
              </a:rPr>
              <a:t>End</a:t>
            </a:r>
          </a:p>
        </p:txBody>
      </p:sp>
    </p:spTree>
    <p:extLst>
      <p:ext uri="{BB962C8B-B14F-4D97-AF65-F5344CB8AC3E}">
        <p14:creationId xmlns:p14="http://schemas.microsoft.com/office/powerpoint/2010/main" val="190852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6900" y="838200"/>
            <a:ext cx="5616575" cy="435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379" name="Slide Number Placeholder 2"/>
          <p:cNvSpPr>
            <a:spLocks noGrp="1"/>
          </p:cNvSpPr>
          <p:nvPr>
            <p:ph type="sldNum" sz="quarter" idx="10"/>
          </p:nvPr>
        </p:nvSpPr>
        <p:spPr>
          <a:xfrm>
            <a:off x="0" y="6038850"/>
            <a:ext cx="9144000" cy="323850"/>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Fig 1.30</a:t>
            </a:r>
          </a:p>
        </p:txBody>
      </p:sp>
      <p:sp>
        <p:nvSpPr>
          <p:cNvPr id="229380" name="Text Box 9"/>
          <p:cNvSpPr txBox="1">
            <a:spLocks noChangeArrowheads="1"/>
          </p:cNvSpPr>
          <p:nvPr/>
        </p:nvSpPr>
        <p:spPr bwMode="auto">
          <a:xfrm>
            <a:off x="755650" y="5013325"/>
            <a:ext cx="75596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b="0"/>
              <a:t>Diffusion of an interstitial impurity atom in a crystal from one void to a neighboring void. The impurity atom at position A must posses an energy </a:t>
            </a:r>
            <a:r>
              <a:rPr lang="en-US" altLang="en-US" b="0" i="1"/>
              <a:t>E</a:t>
            </a:r>
            <a:r>
              <a:rPr lang="en-US" altLang="en-US" b="0" i="1" baseline="-25000"/>
              <a:t>A</a:t>
            </a:r>
            <a:r>
              <a:rPr lang="en-US" altLang="en-US" b="0"/>
              <a:t> to push the host atoms away and move into the neighboring void at B.</a:t>
            </a:r>
          </a:p>
        </p:txBody>
      </p:sp>
      <p:sp>
        <p:nvSpPr>
          <p:cNvPr id="229381" name="Footer Placeholder 3"/>
          <p:cNvSpPr>
            <a:spLocks noGrp="1"/>
          </p:cNvSpPr>
          <p:nvPr>
            <p:ph type="ftr" sz="quarter" idx="11"/>
          </p:nvPr>
        </p:nvSpPr>
        <p:spPr>
          <a:xfrm>
            <a:off x="0" y="6472238"/>
            <a:ext cx="8820150" cy="320675"/>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From</a:t>
            </a:r>
            <a:r>
              <a:rPr lang="en-US" altLang="en-US" b="0" i="1" smtClean="0">
                <a:latin typeface="Arial Unicode MS" panose="020B0604020202020204" pitchFamily="34" charset="-128"/>
              </a:rPr>
              <a:t> Principles of Electronic Materials and Devices, Fourth Edition</a:t>
            </a:r>
            <a:r>
              <a:rPr lang="en-US" altLang="en-US" b="0" smtClean="0">
                <a:latin typeface="Arial Unicode MS" panose="020B0604020202020204" pitchFamily="34" charset="-128"/>
              </a:rPr>
              <a:t>, S.O. Kasap (© McGraw-Hill Education, 2018)</a:t>
            </a:r>
          </a:p>
        </p:txBody>
      </p:sp>
      <p:sp>
        <p:nvSpPr>
          <p:cNvPr id="229382" name="TextBox 5"/>
          <p:cNvSpPr txBox="1">
            <a:spLocks noChangeArrowheads="1"/>
          </p:cNvSpPr>
          <p:nvPr/>
        </p:nvSpPr>
        <p:spPr bwMode="auto">
          <a:xfrm>
            <a:off x="1609725" y="187325"/>
            <a:ext cx="6705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a:r>
              <a:rPr lang="en-US" altLang="en-US" sz="2800">
                <a:solidFill>
                  <a:srgbClr val="008000"/>
                </a:solidFill>
                <a:latin typeface="Myriad Pro" panose="020B0503030403020204" pitchFamily="34" charset="0"/>
              </a:rPr>
              <a:t>Thermally Activated Processes: Diffusion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2"/>
          <p:cNvSpPr>
            <a:spLocks noGrp="1"/>
          </p:cNvSpPr>
          <p:nvPr>
            <p:ph type="sldNum" sz="quarter" idx="10"/>
          </p:nvPr>
        </p:nvSpPr>
        <p:spPr>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Fig 1.35</a:t>
            </a:r>
          </a:p>
        </p:txBody>
      </p:sp>
      <p:pic>
        <p:nvPicPr>
          <p:cNvPr id="237571" name="Picture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05025" y="563563"/>
            <a:ext cx="4752975" cy="454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7572" name="Text Box 10"/>
          <p:cNvSpPr txBox="1">
            <a:spLocks noChangeArrowheads="1"/>
          </p:cNvSpPr>
          <p:nvPr/>
        </p:nvSpPr>
        <p:spPr bwMode="auto">
          <a:xfrm>
            <a:off x="685800" y="5105400"/>
            <a:ext cx="75930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b="0"/>
              <a:t>The diamond unit cell is cubic. The cell has eight atoms. Grey Sn (</a:t>
            </a:r>
            <a:r>
              <a:rPr lang="el-GR" altLang="en-US" b="0">
                <a:cs typeface="Times New Roman" panose="02020603050405020304" pitchFamily="18" charset="0"/>
              </a:rPr>
              <a:t>α</a:t>
            </a:r>
            <a:r>
              <a:rPr lang="en-US" altLang="en-US" b="0">
                <a:cs typeface="Times New Roman" panose="02020603050405020304" pitchFamily="18" charset="0"/>
              </a:rPr>
              <a:t>-Sn</a:t>
            </a:r>
            <a:r>
              <a:rPr lang="en-US" altLang="en-US" b="0"/>
              <a:t>) and the </a:t>
            </a:r>
          </a:p>
          <a:p>
            <a:pPr algn="ctr" eaLnBrk="1" hangingPunct="1"/>
            <a:r>
              <a:rPr lang="en-US" altLang="en-US" b="0"/>
              <a:t>Elemental semiconductors Ge and Si have this crystal structure. </a:t>
            </a:r>
          </a:p>
        </p:txBody>
      </p:sp>
      <p:sp>
        <p:nvSpPr>
          <p:cNvPr id="237573" name="Footer Placeholder 3"/>
          <p:cNvSpPr>
            <a:spLocks noGrp="1"/>
          </p:cNvSpPr>
          <p:nvPr>
            <p:ph type="ftr" sz="quarter" idx="11"/>
          </p:nvPr>
        </p:nvSpPr>
        <p:spPr>
          <a:xfrm>
            <a:off x="0" y="6472238"/>
            <a:ext cx="8820150" cy="320675"/>
          </a:xfrm>
          <a:noFill/>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b="0" smtClean="0">
                <a:latin typeface="Arial Unicode MS" panose="020B0604020202020204" pitchFamily="34" charset="-128"/>
              </a:rPr>
              <a:t>From</a:t>
            </a:r>
            <a:r>
              <a:rPr lang="en-US" altLang="en-US" b="0" i="1" smtClean="0">
                <a:latin typeface="Arial Unicode MS" panose="020B0604020202020204" pitchFamily="34" charset="-128"/>
              </a:rPr>
              <a:t> Principles of Electronic Materials and Devices, Fourth Edition</a:t>
            </a:r>
            <a:r>
              <a:rPr lang="en-US" altLang="en-US" b="0" smtClean="0">
                <a:latin typeface="Arial Unicode MS" panose="020B0604020202020204" pitchFamily="34" charset="-128"/>
              </a:rPr>
              <a:t>, S.O. Kasap (© McGraw-Hill Education, 2018)</a:t>
            </a:r>
          </a:p>
        </p:txBody>
      </p:sp>
      <p:sp>
        <p:nvSpPr>
          <p:cNvPr id="237574" name="Rectangle 5"/>
          <p:cNvSpPr>
            <a:spLocks noChangeArrowheads="1"/>
          </p:cNvSpPr>
          <p:nvPr/>
        </p:nvSpPr>
        <p:spPr bwMode="auto">
          <a:xfrm>
            <a:off x="3467100" y="39688"/>
            <a:ext cx="3087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altLang="en-US" sz="2800">
                <a:latin typeface="Myriad Pro" panose="020B0503030403020204" pitchFamily="34" charset="0"/>
              </a:rPr>
              <a:t>Diamond Unit Cell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
  <a:themeElements>
    <a:clrScheme na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
  <a:themeElements>
    <a:clrScheme name="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0.xml><?xml version="1.0" encoding="utf-8"?>
<a:theme xmlns:a="http://schemas.openxmlformats.org/drawingml/2006/main" name="100">
  <a:themeElements>
    <a:clrScheme name="10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0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1.xml><?xml version="1.0" encoding="utf-8"?>
<a:theme xmlns:a="http://schemas.openxmlformats.org/drawingml/2006/main" name="101">
  <a:themeElements>
    <a:clrScheme name="1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2.xml><?xml version="1.0" encoding="utf-8"?>
<a:theme xmlns:a="http://schemas.openxmlformats.org/drawingml/2006/main" name="102">
  <a:themeElements>
    <a:clrScheme name="10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0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3.xml><?xml version="1.0" encoding="utf-8"?>
<a:theme xmlns:a="http://schemas.openxmlformats.org/drawingml/2006/main" name="103">
  <a:themeElements>
    <a:clrScheme name="1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4.xml><?xml version="1.0" encoding="utf-8"?>
<a:theme xmlns:a="http://schemas.openxmlformats.org/drawingml/2006/main" name="104">
  <a:themeElements>
    <a:clrScheme name="10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0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5.xml><?xml version="1.0" encoding="utf-8"?>
<a:theme xmlns:a="http://schemas.openxmlformats.org/drawingml/2006/main" name="105">
  <a:themeElements>
    <a:clrScheme name="1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6.xml><?xml version="1.0" encoding="utf-8"?>
<a:theme xmlns:a="http://schemas.openxmlformats.org/drawingml/2006/main" name="106">
  <a:themeElements>
    <a:clrScheme name="1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7.xml><?xml version="1.0" encoding="utf-8"?>
<a:theme xmlns:a="http://schemas.openxmlformats.org/drawingml/2006/main" name="107">
  <a:themeElements>
    <a:clrScheme name="1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8.xml><?xml version="1.0" encoding="utf-8"?>
<a:theme xmlns:a="http://schemas.openxmlformats.org/drawingml/2006/main" name="108">
  <a:themeElements>
    <a:clrScheme name="1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9.xml><?xml version="1.0" encoding="utf-8"?>
<a:theme xmlns:a="http://schemas.openxmlformats.org/drawingml/2006/main" name="109">
  <a:themeElements>
    <a:clrScheme name="1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
  <a:themeElements>
    <a:clrScheme name="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0.xml><?xml version="1.0" encoding="utf-8"?>
<a:theme xmlns:a="http://schemas.openxmlformats.org/drawingml/2006/main" name="110">
  <a:themeElements>
    <a:clrScheme name="1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1.xml><?xml version="1.0" encoding="utf-8"?>
<a:theme xmlns:a="http://schemas.openxmlformats.org/drawingml/2006/main" name="111">
  <a:themeElements>
    <a:clrScheme name="1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2.xml><?xml version="1.0" encoding="utf-8"?>
<a:theme xmlns:a="http://schemas.openxmlformats.org/drawingml/2006/main" name="112">
  <a:themeElements>
    <a:clrScheme name="1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3.xml><?xml version="1.0" encoding="utf-8"?>
<a:theme xmlns:a="http://schemas.openxmlformats.org/drawingml/2006/main" name="113">
  <a:themeElements>
    <a:clrScheme name="1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4.xml><?xml version="1.0" encoding="utf-8"?>
<a:theme xmlns:a="http://schemas.openxmlformats.org/drawingml/2006/main" name="114">
  <a:themeElements>
    <a:clrScheme name="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5.xml><?xml version="1.0" encoding="utf-8"?>
<a:theme xmlns:a="http://schemas.openxmlformats.org/drawingml/2006/main" name="115">
  <a:themeElements>
    <a:clrScheme name="1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6.xml><?xml version="1.0" encoding="utf-8"?>
<a:theme xmlns:a="http://schemas.openxmlformats.org/drawingml/2006/main" name="116">
  <a:themeElements>
    <a:clrScheme name="11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1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7.xml><?xml version="1.0" encoding="utf-8"?>
<a:theme xmlns:a="http://schemas.openxmlformats.org/drawingml/2006/main" name="117">
  <a:themeElements>
    <a:clrScheme name="11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1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8.xml><?xml version="1.0" encoding="utf-8"?>
<a:theme xmlns:a="http://schemas.openxmlformats.org/drawingml/2006/main" name="118">
  <a:themeElements>
    <a:clrScheme name="1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9.xml><?xml version="1.0" encoding="utf-8"?>
<a:theme xmlns:a="http://schemas.openxmlformats.org/drawingml/2006/main" name="119">
  <a:themeElements>
    <a:clrScheme name="11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1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
  <a:themeElements>
    <a:clrScheme name="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0.xml><?xml version="1.0" encoding="utf-8"?>
<a:theme xmlns:a="http://schemas.openxmlformats.org/drawingml/2006/main" name="120">
  <a:themeElements>
    <a:clrScheme name="12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2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1.xml><?xml version="1.0" encoding="utf-8"?>
<a:theme xmlns:a="http://schemas.openxmlformats.org/drawingml/2006/main" name="No Fig Number">
  <a:themeElements>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 Fig Numb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 Fig Numb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 Fig Numb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 Fig Numb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 Fig Numb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 Fig Numb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 Fig Numb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 Fig Numb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 Fig Numb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 Fig Numb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 Fig Numb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 Fig Numb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2.xml><?xml version="1.0" encoding="utf-8"?>
<a:theme xmlns:a="http://schemas.openxmlformats.org/drawingml/2006/main" name="1_No Fig Number">
  <a:themeElements>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 Fig Numb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 Fig Numb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 Fig Numb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 Fig Numb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 Fig Numb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 Fig Numb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 Fig Numb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 Fig Numb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 Fig Numb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 Fig Numb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 Fig Numb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 Fig Numb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2_No Fig Number">
  <a:themeElements>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 Fig Numb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 Fig Numb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 Fig Numb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 Fig Numb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 Fig Numb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 Fig Numb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 Fig Numb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 Fig Numb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 Fig Numb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 Fig Numb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 Fig Numb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 Fig Numb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5.xml><?xml version="1.0" encoding="utf-8"?>
<a:theme xmlns:a="http://schemas.openxmlformats.org/drawingml/2006/main" name="1_1">
  <a:themeElements>
    <a:clrScheme name="1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3_No Fig Number">
  <a:themeElements>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 Fig Numb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 Fig Numb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 Fig Numb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 Fig Numb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 Fig Numb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 Fig Numb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 Fig Numb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 Fig Numb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 Fig Numb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 Fig Numb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 Fig Numb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 Fig Numb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7.xml><?xml version="1.0" encoding="utf-8"?>
<a:theme xmlns:a="http://schemas.openxmlformats.org/drawingml/2006/main" name="4_No Fig Number">
  <a:themeElements>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 Fig Numb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 Fig Numb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 Fig Numb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 Fig Numb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 Fig Numb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 Fig Numb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 Fig Numb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 Fig Numb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 Fig Numb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 Fig Numb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 Fig Numb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 Fig Numb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8.xml><?xml version="1.0" encoding="utf-8"?>
<a:theme xmlns:a="http://schemas.openxmlformats.org/drawingml/2006/main" name="2_1">
  <a:themeElements>
    <a:clrScheme name="1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9.xml><?xml version="1.0" encoding="utf-8"?>
<a:theme xmlns:a="http://schemas.openxmlformats.org/drawingml/2006/main" name="1_8">
  <a:themeElements>
    <a:clrScheme name="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
  <a:themeElements>
    <a:clrScheme name="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0.xml><?xml version="1.0" encoding="utf-8"?>
<a:theme xmlns:a="http://schemas.openxmlformats.org/drawingml/2006/main" name="1_27">
  <a:themeElements>
    <a:clrScheme name="2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1.xml><?xml version="1.0" encoding="utf-8"?>
<a:theme xmlns:a="http://schemas.openxmlformats.org/drawingml/2006/main" name="1_13">
  <a:themeElements>
    <a:clrScheme name="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2.xml><?xml version="1.0" encoding="utf-8"?>
<a:theme xmlns:a="http://schemas.openxmlformats.org/drawingml/2006/main" name="2_13">
  <a:themeElements>
    <a:clrScheme name="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3.xml><?xml version="1.0" encoding="utf-8"?>
<a:theme xmlns:a="http://schemas.openxmlformats.org/drawingml/2006/main" name="1_30">
  <a:themeElements>
    <a:clrScheme name="3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3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4.xml><?xml version="1.0" encoding="utf-8"?>
<a:theme xmlns:a="http://schemas.openxmlformats.org/drawingml/2006/main" name="1_44">
  <a:themeElements>
    <a:clrScheme name="4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4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5.xml><?xml version="1.0" encoding="utf-8"?>
<a:theme xmlns:a="http://schemas.openxmlformats.org/drawingml/2006/main" name="1_18">
  <a:themeElements>
    <a:clrScheme name="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6.xml><?xml version="1.0" encoding="utf-8"?>
<a:theme xmlns:a="http://schemas.openxmlformats.org/drawingml/2006/main" name="5_No Fig Number">
  <a:themeElements>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 Fig Numb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 Fig Numb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 Fig Numb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 Fig Numb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 Fig Numb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 Fig Numb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 Fig Numb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 Fig Numb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 Fig Numb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 Fig Numb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 Fig Numb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 Fig Numb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7.xml><?xml version="1.0" encoding="utf-8"?>
<a:theme xmlns:a="http://schemas.openxmlformats.org/drawingml/2006/main" name="1_9">
  <a:themeElements>
    <a:clrScheme name="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8.xml><?xml version="1.0" encoding="utf-8"?>
<a:theme xmlns:a="http://schemas.openxmlformats.org/drawingml/2006/main" name="1_22">
  <a:themeElements>
    <a:clrScheme name="2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9.xml><?xml version="1.0" encoding="utf-8"?>
<a:theme xmlns:a="http://schemas.openxmlformats.org/drawingml/2006/main" name="1_39">
  <a:themeElements>
    <a:clrScheme name="3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
  <a:themeElements>
    <a:clrScheme name="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0.xml><?xml version="1.0" encoding="utf-8"?>
<a:theme xmlns:a="http://schemas.openxmlformats.org/drawingml/2006/main" name="3_1">
  <a:themeElements>
    <a:clrScheme name="1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1.xml><?xml version="1.0" encoding="utf-8"?>
<a:theme xmlns:a="http://schemas.openxmlformats.org/drawingml/2006/main" name="1_5">
  <a:themeElements>
    <a:clrScheme name="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2.xml><?xml version="1.0" encoding="utf-8"?>
<a:theme xmlns:a="http://schemas.openxmlformats.org/drawingml/2006/main" name="1_11">
  <a:themeElements>
    <a:clrScheme name="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3.xml><?xml version="1.0" encoding="utf-8"?>
<a:theme xmlns:a="http://schemas.openxmlformats.org/drawingml/2006/main" name="2_27">
  <a:themeElements>
    <a:clrScheme name="2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4.xml><?xml version="1.0" encoding="utf-8"?>
<a:theme xmlns:a="http://schemas.openxmlformats.org/drawingml/2006/main" name="1_36">
  <a:themeElements>
    <a:clrScheme name="3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5.xml><?xml version="1.0" encoding="utf-8"?>
<a:theme xmlns:a="http://schemas.openxmlformats.org/drawingml/2006/main" name="4_1">
  <a:themeElements>
    <a:clrScheme na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6.xml><?xml version="1.0" encoding="utf-8"?>
<a:theme xmlns:a="http://schemas.openxmlformats.org/drawingml/2006/main" name="3_27">
  <a:themeElements>
    <a:clrScheme name="2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7.xml><?xml version="1.0" encoding="utf-8"?>
<a:theme xmlns:a="http://schemas.openxmlformats.org/drawingml/2006/main" name="4_27">
  <a:themeElements>
    <a:clrScheme name="2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8.xml><?xml version="1.0" encoding="utf-8"?>
<a:theme xmlns:a="http://schemas.openxmlformats.org/drawingml/2006/main" name="5_27">
  <a:themeElements>
    <a:clrScheme name="2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9.xml><?xml version="1.0" encoding="utf-8"?>
<a:theme xmlns:a="http://schemas.openxmlformats.org/drawingml/2006/main" name="1_38">
  <a:themeElements>
    <a:clrScheme name="3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3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
  <a:themeElements>
    <a:clrScheme name="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0.xml><?xml version="1.0" encoding="utf-8"?>
<a:theme xmlns:a="http://schemas.openxmlformats.org/drawingml/2006/main" name="6_No Fig Number">
  <a:themeElements>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 Fig Numb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 Fig Numb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 Fig Numb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 Fig Numb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 Fig Numb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 Fig Numb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 Fig Numb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 Fig Numb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 Fig Numb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 Fig Numb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 Fig Numb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 Fig Numb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1.xml><?xml version="1.0" encoding="utf-8"?>
<a:theme xmlns:a="http://schemas.openxmlformats.org/drawingml/2006/main" name="2_9">
  <a:themeElements>
    <a:clrScheme name="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2.xml><?xml version="1.0" encoding="utf-8"?>
<a:theme xmlns:a="http://schemas.openxmlformats.org/drawingml/2006/main" name="1_15">
  <a:themeElements>
    <a:clrScheme name="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3.xml><?xml version="1.0" encoding="utf-8"?>
<a:theme xmlns:a="http://schemas.openxmlformats.org/drawingml/2006/main" name="1_58">
  <a:themeElements>
    <a:clrScheme name="5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5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4.xml><?xml version="1.0" encoding="utf-8"?>
<a:theme xmlns:a="http://schemas.openxmlformats.org/drawingml/2006/main" name="1_72">
  <a:themeElements>
    <a:clrScheme name="7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7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5.xml><?xml version="1.0" encoding="utf-8"?>
<a:theme xmlns:a="http://schemas.openxmlformats.org/drawingml/2006/main" name="1_49">
  <a:themeElements>
    <a:clrScheme name="4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4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6.xml><?xml version="1.0" encoding="utf-8"?>
<a:theme xmlns:a="http://schemas.openxmlformats.org/drawingml/2006/main" name="2_11">
  <a:themeElements>
    <a:clrScheme name="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7.xml><?xml version="1.0" encoding="utf-8"?>
<a:theme xmlns:a="http://schemas.openxmlformats.org/drawingml/2006/main" name="1_16">
  <a:themeElements>
    <a:clrScheme name="1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8.xml><?xml version="1.0" encoding="utf-8"?>
<a:theme xmlns:a="http://schemas.openxmlformats.org/drawingml/2006/main" name="1_21">
  <a:themeElements>
    <a:clrScheme name="2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9.xml><?xml version="1.0" encoding="utf-8"?>
<a:theme xmlns:a="http://schemas.openxmlformats.org/drawingml/2006/main" name="1_29">
  <a:themeElements>
    <a:clrScheme name="2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
  <a:themeElements>
    <a:clrScheme name="1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0.xml><?xml version="1.0" encoding="utf-8"?>
<a:theme xmlns:a="http://schemas.openxmlformats.org/drawingml/2006/main" name="5_1">
  <a:themeElements>
    <a:clrScheme name="1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1.xml><?xml version="1.0" encoding="utf-8"?>
<a:theme xmlns:a="http://schemas.openxmlformats.org/drawingml/2006/main" name="1_40">
  <a:themeElements>
    <a:clrScheme name="4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4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2.xml><?xml version="1.0" encoding="utf-8"?>
<a:theme xmlns:a="http://schemas.openxmlformats.org/drawingml/2006/main" name="1_4">
  <a:themeElements>
    <a:clrScheme name="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3.xml><?xml version="1.0" encoding="utf-8"?>
<a:theme xmlns:a="http://schemas.openxmlformats.org/drawingml/2006/main" name="7_No Fig Number">
  <a:themeElements>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 Fig Numb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 Fig Numb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 Fig Numb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 Fig Numb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 Fig Numb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 Fig Numb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 Fig Numb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 Fig Numb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 Fig Numb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 Fig Numb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 Fig Numb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 Fig Numb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5.xml><?xml version="1.0" encoding="utf-8"?>
<a:theme xmlns:a="http://schemas.openxmlformats.org/drawingml/2006/main" name="1_32">
  <a:themeElements>
    <a:clrScheme name="3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6.xml><?xml version="1.0" encoding="utf-8"?>
<a:theme xmlns:a="http://schemas.openxmlformats.org/drawingml/2006/main" name="8_No Fig Number">
  <a:themeElements>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 Fig Numb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 Fig Numb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 Fig Numb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 Fig Numb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 Fig Numb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 Fig Numb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 Fig Numb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 Fig Numb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 Fig Numb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 Fig Numb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 Fig Numb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 Fig Numb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7.xml><?xml version="1.0" encoding="utf-8"?>
<a:theme xmlns:a="http://schemas.openxmlformats.org/drawingml/2006/main" name="3_13">
  <a:themeElements>
    <a:clrScheme name="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8.xml><?xml version="1.0" encoding="utf-8"?>
<a:theme xmlns:a="http://schemas.openxmlformats.org/drawingml/2006/main" name="1_25">
  <a:themeElements>
    <a:clrScheme name="2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9.xml><?xml version="1.0" encoding="utf-8"?>
<a:theme xmlns:a="http://schemas.openxmlformats.org/drawingml/2006/main" name="1_20">
  <a:themeElements>
    <a:clrScheme name="2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
  <a:themeElements>
    <a:clrScheme name="1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0.xml><?xml version="1.0" encoding="utf-8"?>
<a:theme xmlns:a="http://schemas.openxmlformats.org/drawingml/2006/main" name="6_27">
  <a:themeElements>
    <a:clrScheme name="2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1.xml><?xml version="1.0" encoding="utf-8"?>
<a:theme xmlns:a="http://schemas.openxmlformats.org/drawingml/2006/main" name="1_42">
  <a:themeElements>
    <a:clrScheme name="4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2.xml><?xml version="1.0" encoding="utf-8"?>
<a:theme xmlns:a="http://schemas.openxmlformats.org/drawingml/2006/main" name="2_8">
  <a:themeElements>
    <a:clrScheme name="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3.xml><?xml version="1.0" encoding="utf-8"?>
<a:theme xmlns:a="http://schemas.openxmlformats.org/drawingml/2006/main" name="1_19">
  <a:themeElements>
    <a:clrScheme name="1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4.xml><?xml version="1.0" encoding="utf-8"?>
<a:theme xmlns:a="http://schemas.openxmlformats.org/drawingml/2006/main" name="1_28">
  <a:themeElements>
    <a:clrScheme name="2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6.xml><?xml version="1.0" encoding="utf-8"?>
<a:theme xmlns:a="http://schemas.openxmlformats.org/drawingml/2006/main" name="1_3">
  <a:themeElements>
    <a:clrScheme name="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7.xml><?xml version="1.0" encoding="utf-8"?>
<a:theme xmlns:a="http://schemas.openxmlformats.org/drawingml/2006/main" name="2_15">
  <a:themeElements>
    <a:clrScheme name="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9.xml><?xml version="1.0" encoding="utf-8"?>
<a:theme xmlns:a="http://schemas.openxmlformats.org/drawingml/2006/main" name="1_59">
  <a:themeElements>
    <a:clrScheme name="5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5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
  <a:themeElements>
    <a:clrScheme name="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0.xml><?xml version="1.0" encoding="utf-8"?>
<a:theme xmlns:a="http://schemas.openxmlformats.org/drawingml/2006/main" name="9_No Fig Number">
  <a:themeElements>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 Fig Numb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No Fig Numb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 Fig Numb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 Fig Numb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 Fig Numb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 Fig Numb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 Fig Numb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 Fig Numb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 Fig Numb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 Fig Numb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 Fig Numb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 Fig Numb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 Fig Numb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1.xml><?xml version="1.0" encoding="utf-8"?>
<a:theme xmlns:a="http://schemas.openxmlformats.org/drawingml/2006/main" name="1_55">
  <a:themeElements>
    <a:clrScheme name="5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5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2.xml><?xml version="1.0" encoding="utf-8"?>
<a:theme xmlns:a="http://schemas.openxmlformats.org/drawingml/2006/main" name="1_60">
  <a:themeElements>
    <a:clrScheme name="6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9">
  <a:themeElements>
    <a:clrScheme name="1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a:themeElements>
    <a:clrScheme nam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0">
  <a:themeElements>
    <a:clrScheme name="2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1">
  <a:themeElements>
    <a:clrScheme name="2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2">
  <a:themeElements>
    <a:clrScheme name="2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3">
  <a:themeElements>
    <a:clrScheme name="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4">
  <a:themeElements>
    <a:clrScheme name="2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5">
  <a:themeElements>
    <a:clrScheme name="2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6">
  <a:themeElements>
    <a:clrScheme name="2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7">
  <a:themeElements>
    <a:clrScheme name="2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8">
  <a:themeElements>
    <a:clrScheme name="2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9">
  <a:themeElements>
    <a:clrScheme name="2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2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
  <a:themeElements>
    <a:clrScheme name="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30">
  <a:themeElements>
    <a:clrScheme name="3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3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31">
  <a:themeElements>
    <a:clrScheme name="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32">
  <a:themeElements>
    <a:clrScheme name="3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3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33">
  <a:themeElements>
    <a:clrScheme name="3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3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34">
  <a:themeElements>
    <a:clrScheme name="3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3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5">
  <a:themeElements>
    <a:clrScheme name="3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3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6">
  <a:themeElements>
    <a:clrScheme name="3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3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37">
  <a:themeElements>
    <a:clrScheme name="3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3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38">
  <a:themeElements>
    <a:clrScheme name="3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3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39">
  <a:themeElements>
    <a:clrScheme name="3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3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
  <a:themeElements>
    <a:clrScheme name="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40">
  <a:themeElements>
    <a:clrScheme name="4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4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41">
  <a:themeElements>
    <a:clrScheme name="4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4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42">
  <a:themeElements>
    <a:clrScheme name="4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4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43">
  <a:themeElements>
    <a:clrScheme name="4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4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44">
  <a:themeElements>
    <a:clrScheme name="4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4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45">
  <a:themeElements>
    <a:clrScheme name="4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4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46">
  <a:themeElements>
    <a:clrScheme name="4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4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47">
  <a:themeElements>
    <a:clrScheme name="4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4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48">
  <a:themeElements>
    <a:clrScheme name="4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4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49">
  <a:themeElements>
    <a:clrScheme name="4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4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
  <a:themeElements>
    <a:clrScheme name="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50">
  <a:themeElements>
    <a:clrScheme name="5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5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51">
  <a:themeElements>
    <a:clrScheme name="5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5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52">
  <a:themeElements>
    <a:clrScheme name="5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5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53">
  <a:themeElements>
    <a:clrScheme name="5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5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54">
  <a:themeElements>
    <a:clrScheme name="5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5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55">
  <a:themeElements>
    <a:clrScheme name="5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5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56">
  <a:themeElements>
    <a:clrScheme name="5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5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57">
  <a:themeElements>
    <a:clrScheme name="5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5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58">
  <a:themeElements>
    <a:clrScheme name="5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5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59">
  <a:themeElements>
    <a:clrScheme name="5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5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
  <a:themeElements>
    <a:clrScheme name="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60">
  <a:themeElements>
    <a:clrScheme name="6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61">
  <a:themeElements>
    <a:clrScheme name="6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62">
  <a:themeElements>
    <a:clrScheme name="6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63">
  <a:themeElements>
    <a:clrScheme name="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64">
  <a:themeElements>
    <a:clrScheme name="6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65">
  <a:themeElements>
    <a:clrScheme name="6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66">
  <a:themeElements>
    <a:clrScheme name="6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67">
  <a:themeElements>
    <a:clrScheme name="6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68">
  <a:themeElements>
    <a:clrScheme name="6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69">
  <a:themeElements>
    <a:clrScheme name="6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
  <a:themeElements>
    <a:clrScheme name="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0.xml><?xml version="1.0" encoding="utf-8"?>
<a:theme xmlns:a="http://schemas.openxmlformats.org/drawingml/2006/main" name="70">
  <a:themeElements>
    <a:clrScheme name="7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7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71">
  <a:themeElements>
    <a:clrScheme name="7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7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72">
  <a:themeElements>
    <a:clrScheme name="7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7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73">
  <a:themeElements>
    <a:clrScheme name="7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7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4.xml><?xml version="1.0" encoding="utf-8"?>
<a:theme xmlns:a="http://schemas.openxmlformats.org/drawingml/2006/main" name="74">
  <a:themeElements>
    <a:clrScheme name="7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7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5.xml><?xml version="1.0" encoding="utf-8"?>
<a:theme xmlns:a="http://schemas.openxmlformats.org/drawingml/2006/main" name="75">
  <a:themeElements>
    <a:clrScheme name="7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7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6.xml><?xml version="1.0" encoding="utf-8"?>
<a:theme xmlns:a="http://schemas.openxmlformats.org/drawingml/2006/main" name="76">
  <a:themeElements>
    <a:clrScheme name="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7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7.xml><?xml version="1.0" encoding="utf-8"?>
<a:theme xmlns:a="http://schemas.openxmlformats.org/drawingml/2006/main" name="77">
  <a:themeElements>
    <a:clrScheme name="7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7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78">
  <a:themeElements>
    <a:clrScheme name="7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7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9.xml><?xml version="1.0" encoding="utf-8"?>
<a:theme xmlns:a="http://schemas.openxmlformats.org/drawingml/2006/main" name="79">
  <a:themeElements>
    <a:clrScheme name="7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7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
  <a:themeElements>
    <a:clrScheme name="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0.xml><?xml version="1.0" encoding="utf-8"?>
<a:theme xmlns:a="http://schemas.openxmlformats.org/drawingml/2006/main" name="80">
  <a:themeElements>
    <a:clrScheme name="8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8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1.xml><?xml version="1.0" encoding="utf-8"?>
<a:theme xmlns:a="http://schemas.openxmlformats.org/drawingml/2006/main" name="81">
  <a:themeElements>
    <a:clrScheme name="8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8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82">
  <a:themeElements>
    <a:clrScheme name="8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8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3.xml><?xml version="1.0" encoding="utf-8"?>
<a:theme xmlns:a="http://schemas.openxmlformats.org/drawingml/2006/main" name="83">
  <a:themeElements>
    <a:clrScheme name="8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8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4.xml><?xml version="1.0" encoding="utf-8"?>
<a:theme xmlns:a="http://schemas.openxmlformats.org/drawingml/2006/main" name="84">
  <a:themeElements>
    <a:clrScheme name="8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8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5.xml><?xml version="1.0" encoding="utf-8"?>
<a:theme xmlns:a="http://schemas.openxmlformats.org/drawingml/2006/main" name="85">
  <a:themeElements>
    <a:clrScheme name="8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8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6.xml><?xml version="1.0" encoding="utf-8"?>
<a:theme xmlns:a="http://schemas.openxmlformats.org/drawingml/2006/main" name="86">
  <a:themeElements>
    <a:clrScheme name="8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8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7.xml><?xml version="1.0" encoding="utf-8"?>
<a:theme xmlns:a="http://schemas.openxmlformats.org/drawingml/2006/main" name="87">
  <a:themeElements>
    <a:clrScheme name="8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8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8.xml><?xml version="1.0" encoding="utf-8"?>
<a:theme xmlns:a="http://schemas.openxmlformats.org/drawingml/2006/main" name="88">
  <a:themeElements>
    <a:clrScheme name="8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8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9.xml><?xml version="1.0" encoding="utf-8"?>
<a:theme xmlns:a="http://schemas.openxmlformats.org/drawingml/2006/main" name="89">
  <a:themeElements>
    <a:clrScheme name="8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8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
  <a:themeElements>
    <a:clrScheme name="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0.xml><?xml version="1.0" encoding="utf-8"?>
<a:theme xmlns:a="http://schemas.openxmlformats.org/drawingml/2006/main" name="90">
  <a:themeElements>
    <a:clrScheme name="9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9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1.xml><?xml version="1.0" encoding="utf-8"?>
<a:theme xmlns:a="http://schemas.openxmlformats.org/drawingml/2006/main" name="91">
  <a:themeElements>
    <a:clrScheme name="9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9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2.xml><?xml version="1.0" encoding="utf-8"?>
<a:theme xmlns:a="http://schemas.openxmlformats.org/drawingml/2006/main" name="92">
  <a:themeElements>
    <a:clrScheme name="9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9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3.xml><?xml version="1.0" encoding="utf-8"?>
<a:theme xmlns:a="http://schemas.openxmlformats.org/drawingml/2006/main" name="93">
  <a:themeElements>
    <a:clrScheme name="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4.xml><?xml version="1.0" encoding="utf-8"?>
<a:theme xmlns:a="http://schemas.openxmlformats.org/drawingml/2006/main" name="94">
  <a:themeElements>
    <a:clrScheme name="9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9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5.xml><?xml version="1.0" encoding="utf-8"?>
<a:theme xmlns:a="http://schemas.openxmlformats.org/drawingml/2006/main" name="95">
  <a:themeElements>
    <a:clrScheme name="9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9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6.xml><?xml version="1.0" encoding="utf-8"?>
<a:theme xmlns:a="http://schemas.openxmlformats.org/drawingml/2006/main" name="96">
  <a:themeElements>
    <a:clrScheme name="9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9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7.xml><?xml version="1.0" encoding="utf-8"?>
<a:theme xmlns:a="http://schemas.openxmlformats.org/drawingml/2006/main" name="97">
  <a:themeElements>
    <a:clrScheme name="9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9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8.xml><?xml version="1.0" encoding="utf-8"?>
<a:theme xmlns:a="http://schemas.openxmlformats.org/drawingml/2006/main" name="98">
  <a:themeElements>
    <a:clrScheme name="9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9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9.xml><?xml version="1.0" encoding="utf-8"?>
<a:theme xmlns:a="http://schemas.openxmlformats.org/drawingml/2006/main" name="99">
  <a:themeElements>
    <a:clrScheme name="9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9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3620</TotalTime>
  <Words>6093</Words>
  <Application>Microsoft Office PowerPoint</Application>
  <PresentationFormat>On-screen Show (4:3)</PresentationFormat>
  <Paragraphs>521</Paragraphs>
  <Slides>77</Slides>
  <Notes>3</Notes>
  <HiddenSlides>0</HiddenSlides>
  <MMClips>0</MMClips>
  <ScaleCrop>false</ScaleCrop>
  <HeadingPairs>
    <vt:vector size="8" baseType="variant">
      <vt:variant>
        <vt:lpstr>Fonts Used</vt:lpstr>
      </vt:variant>
      <vt:variant>
        <vt:i4>15</vt:i4>
      </vt:variant>
      <vt:variant>
        <vt:lpstr>Theme</vt:lpstr>
      </vt:variant>
      <vt:variant>
        <vt:i4>182</vt:i4>
      </vt:variant>
      <vt:variant>
        <vt:lpstr>Embedded OLE Servers</vt:lpstr>
      </vt:variant>
      <vt:variant>
        <vt:i4>2</vt:i4>
      </vt:variant>
      <vt:variant>
        <vt:lpstr>Slide Titles</vt:lpstr>
      </vt:variant>
      <vt:variant>
        <vt:i4>77</vt:i4>
      </vt:variant>
    </vt:vector>
  </HeadingPairs>
  <TitlesOfParts>
    <vt:vector size="276" baseType="lpstr">
      <vt:lpstr>Arial Unicode MS</vt:lpstr>
      <vt:lpstr>Arial</vt:lpstr>
      <vt:lpstr>Arial Black</vt:lpstr>
      <vt:lpstr>Calibri</vt:lpstr>
      <vt:lpstr>Calibri Light</vt:lpstr>
      <vt:lpstr>Myriad Pro</vt:lpstr>
      <vt:lpstr>Myriad Pro Light</vt:lpstr>
      <vt:lpstr>ProximaNova-Regular</vt:lpstr>
      <vt:lpstr>ProximaNova-RegularIt</vt:lpstr>
      <vt:lpstr>STIXMathJax_Main-Bold</vt:lpstr>
      <vt:lpstr>STIXMathJax_Main-Bold-SC750</vt:lpstr>
      <vt:lpstr>STIXMathJax_Main-Regular</vt:lpstr>
      <vt:lpstr>Symbol</vt:lpstr>
      <vt:lpstr>SymbolPS</vt:lpstr>
      <vt:lpstr>Times New Roman</vt:lpstr>
      <vt:lpstr>1</vt:lpstr>
      <vt:lpstr>2</vt:lpstr>
      <vt:lpstr>3</vt:lpstr>
      <vt:lpstr>4</vt:lpstr>
      <vt:lpstr>5</vt:lpstr>
      <vt:lpstr>6</vt:lpstr>
      <vt:lpstr>7</vt:lpstr>
      <vt:lpstr>8</vt:lpstr>
      <vt:lpstr>9</vt:lpstr>
      <vt:lpstr>10</vt:lpstr>
      <vt:lpstr>11</vt:lpstr>
      <vt:lpstr>12</vt:lpstr>
      <vt:lpstr>13</vt:lpstr>
      <vt:lpstr>14</vt:lpstr>
      <vt:lpstr>15</vt:lpstr>
      <vt:lpstr>16</vt:lpstr>
      <vt:lpstr>17</vt:lpstr>
      <vt:lpstr>18</vt:lpstr>
      <vt:lpstr>19</vt:lpstr>
      <vt:lpstr>20</vt:lpstr>
      <vt:lpstr>21</vt:lpstr>
      <vt:lpstr>22</vt:lpstr>
      <vt:lpstr>23</vt:lpstr>
      <vt:lpstr>24</vt:lpstr>
      <vt:lpstr>25</vt:lpstr>
      <vt:lpstr>26</vt:lpstr>
      <vt:lpstr>27</vt:lpstr>
      <vt:lpstr>28</vt:lpstr>
      <vt:lpstr>29</vt:lpstr>
      <vt:lpstr>30</vt:lpstr>
      <vt:lpstr>31</vt:lpstr>
      <vt:lpstr>32</vt:lpstr>
      <vt:lpstr>33</vt:lpstr>
      <vt:lpstr>34</vt:lpstr>
      <vt:lpstr>35</vt:lpstr>
      <vt:lpstr>36</vt:lpstr>
      <vt:lpstr>37</vt:lpstr>
      <vt:lpstr>38</vt:lpstr>
      <vt:lpstr>39</vt:lpstr>
      <vt:lpstr>40</vt:lpstr>
      <vt:lpstr>41</vt:lpstr>
      <vt:lpstr>42</vt:lpstr>
      <vt:lpstr>43</vt:lpstr>
      <vt:lpstr>44</vt:lpstr>
      <vt:lpstr>45</vt:lpstr>
      <vt:lpstr>46</vt:lpstr>
      <vt:lpstr>47</vt:lpstr>
      <vt:lpstr>48</vt:lpstr>
      <vt:lpstr>49</vt:lpstr>
      <vt:lpstr>50</vt:lpstr>
      <vt:lpstr>51</vt:lpstr>
      <vt:lpstr>52</vt:lpstr>
      <vt:lpstr>53</vt:lpstr>
      <vt:lpstr>54</vt:lpstr>
      <vt:lpstr>55</vt:lpstr>
      <vt:lpstr>56</vt:lpstr>
      <vt:lpstr>57</vt:lpstr>
      <vt:lpstr>58</vt:lpstr>
      <vt:lpstr>59</vt:lpstr>
      <vt:lpstr>60</vt:lpstr>
      <vt:lpstr>61</vt:lpstr>
      <vt:lpstr>62</vt:lpstr>
      <vt:lpstr>63</vt:lpstr>
      <vt:lpstr>64</vt:lpstr>
      <vt:lpstr>65</vt:lpstr>
      <vt:lpstr>66</vt:lpstr>
      <vt:lpstr>67</vt:lpstr>
      <vt:lpstr>68</vt:lpstr>
      <vt:lpstr>69</vt:lpstr>
      <vt:lpstr>70</vt:lpstr>
      <vt:lpstr>71</vt:lpstr>
      <vt:lpstr>72</vt:lpstr>
      <vt:lpstr>73</vt:lpstr>
      <vt:lpstr>74</vt:lpstr>
      <vt:lpstr>75</vt:lpstr>
      <vt:lpstr>76</vt:lpstr>
      <vt:lpstr>77</vt:lpstr>
      <vt:lpstr>78</vt:lpstr>
      <vt:lpstr>79</vt:lpstr>
      <vt:lpstr>80</vt:lpstr>
      <vt:lpstr>81</vt:lpstr>
      <vt:lpstr>82</vt:lpstr>
      <vt:lpstr>83</vt:lpstr>
      <vt:lpstr>84</vt:lpstr>
      <vt:lpstr>85</vt:lpstr>
      <vt:lpstr>86</vt:lpstr>
      <vt:lpstr>87</vt:lpstr>
      <vt:lpstr>88</vt:lpstr>
      <vt:lpstr>89</vt:lpstr>
      <vt:lpstr>90</vt:lpstr>
      <vt:lpstr>91</vt:lpstr>
      <vt:lpstr>92</vt:lpstr>
      <vt:lpstr>93</vt:lpstr>
      <vt:lpstr>94</vt:lpstr>
      <vt:lpstr>95</vt:lpstr>
      <vt:lpstr>96</vt:lpstr>
      <vt:lpstr>97</vt:lpstr>
      <vt:lpstr>98</vt:lpstr>
      <vt:lpstr>99</vt:lpstr>
      <vt:lpstr>100</vt:lpstr>
      <vt:lpstr>101</vt:lpstr>
      <vt:lpstr>102</vt:lpstr>
      <vt:lpstr>103</vt:lpstr>
      <vt:lpstr>104</vt:lpstr>
      <vt:lpstr>105</vt:lpstr>
      <vt:lpstr>106</vt:lpstr>
      <vt:lpstr>107</vt:lpstr>
      <vt:lpstr>108</vt:lpstr>
      <vt:lpstr>109</vt:lpstr>
      <vt:lpstr>110</vt:lpstr>
      <vt:lpstr>111</vt:lpstr>
      <vt:lpstr>112</vt:lpstr>
      <vt:lpstr>113</vt:lpstr>
      <vt:lpstr>114</vt:lpstr>
      <vt:lpstr>115</vt:lpstr>
      <vt:lpstr>116</vt:lpstr>
      <vt:lpstr>117</vt:lpstr>
      <vt:lpstr>118</vt:lpstr>
      <vt:lpstr>119</vt:lpstr>
      <vt:lpstr>120</vt:lpstr>
      <vt:lpstr>No Fig Number</vt:lpstr>
      <vt:lpstr>1_No Fig Number</vt:lpstr>
      <vt:lpstr>2_No Fig Number</vt:lpstr>
      <vt:lpstr>Custom Design</vt:lpstr>
      <vt:lpstr>1_1</vt:lpstr>
      <vt:lpstr>3_No Fig Number</vt:lpstr>
      <vt:lpstr>4_No Fig Number</vt:lpstr>
      <vt:lpstr>2_1</vt:lpstr>
      <vt:lpstr>1_8</vt:lpstr>
      <vt:lpstr>1_27</vt:lpstr>
      <vt:lpstr>1_13</vt:lpstr>
      <vt:lpstr>2_13</vt:lpstr>
      <vt:lpstr>1_30</vt:lpstr>
      <vt:lpstr>1_44</vt:lpstr>
      <vt:lpstr>1_18</vt:lpstr>
      <vt:lpstr>5_No Fig Number</vt:lpstr>
      <vt:lpstr>1_9</vt:lpstr>
      <vt:lpstr>1_22</vt:lpstr>
      <vt:lpstr>1_39</vt:lpstr>
      <vt:lpstr>3_1</vt:lpstr>
      <vt:lpstr>1_5</vt:lpstr>
      <vt:lpstr>1_11</vt:lpstr>
      <vt:lpstr>2_27</vt:lpstr>
      <vt:lpstr>1_36</vt:lpstr>
      <vt:lpstr>4_1</vt:lpstr>
      <vt:lpstr>3_27</vt:lpstr>
      <vt:lpstr>4_27</vt:lpstr>
      <vt:lpstr>5_27</vt:lpstr>
      <vt:lpstr>1_38</vt:lpstr>
      <vt:lpstr>6_No Fig Number</vt:lpstr>
      <vt:lpstr>2_9</vt:lpstr>
      <vt:lpstr>1_15</vt:lpstr>
      <vt:lpstr>1_58</vt:lpstr>
      <vt:lpstr>1_72</vt:lpstr>
      <vt:lpstr>1_49</vt:lpstr>
      <vt:lpstr>2_11</vt:lpstr>
      <vt:lpstr>1_16</vt:lpstr>
      <vt:lpstr>1_21</vt:lpstr>
      <vt:lpstr>1_29</vt:lpstr>
      <vt:lpstr>5_1</vt:lpstr>
      <vt:lpstr>1_40</vt:lpstr>
      <vt:lpstr>1_4</vt:lpstr>
      <vt:lpstr>7_No Fig Number</vt:lpstr>
      <vt:lpstr>Office Theme</vt:lpstr>
      <vt:lpstr>1_32</vt:lpstr>
      <vt:lpstr>8_No Fig Number</vt:lpstr>
      <vt:lpstr>3_13</vt:lpstr>
      <vt:lpstr>1_25</vt:lpstr>
      <vt:lpstr>1_20</vt:lpstr>
      <vt:lpstr>6_27</vt:lpstr>
      <vt:lpstr>1_42</vt:lpstr>
      <vt:lpstr>2_8</vt:lpstr>
      <vt:lpstr>1_19</vt:lpstr>
      <vt:lpstr>1_28</vt:lpstr>
      <vt:lpstr>4_Office Theme</vt:lpstr>
      <vt:lpstr>1_3</vt:lpstr>
      <vt:lpstr>2_15</vt:lpstr>
      <vt:lpstr>2_Office Theme</vt:lpstr>
      <vt:lpstr>1_59</vt:lpstr>
      <vt:lpstr>9_No Fig Number</vt:lpstr>
      <vt:lpstr>1_55</vt:lpstr>
      <vt:lpstr>1_60</vt:lpstr>
      <vt:lpstr>Equation</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Temperature Coefficient of Resistivity Depends on the Reference Temperature</vt:lpstr>
      <vt:lpstr>PowerPoint Presentation</vt:lpstr>
      <vt:lpstr>PowerPoint Presentation</vt:lpstr>
      <vt:lpstr>PowerPoint Presentation</vt:lpstr>
      <vt:lpstr>PowerPoint Presentation</vt:lpstr>
      <vt:lpstr>PowerPoint Presentation</vt:lpstr>
      <vt:lpstr>PowerPoint Presentation</vt:lpstr>
      <vt:lpstr>Wave-Particle Duality</vt:lpstr>
      <vt:lpstr>PowerPoint Presentation</vt:lpstr>
      <vt:lpstr>Characteristic emission wavelengths from gas discharge tubes</vt:lpstr>
      <vt:lpstr>PowerPoint Presentation</vt:lpstr>
      <vt:lpstr>PowerPoint Presentation</vt:lpstr>
      <vt:lpstr>PowerPoint Presentation</vt:lpstr>
      <vt:lpstr>PowerPoint Presentation</vt:lpstr>
      <vt:lpstr>Thermal Conductivity 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Debye Equations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Inductors use soft magnetic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Saskatchewan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 O. Kasap</dc:creator>
  <cp:lastModifiedBy>Kasap, Safa</cp:lastModifiedBy>
  <cp:revision>386</cp:revision>
  <dcterms:created xsi:type="dcterms:W3CDTF">2004-11-09T19:49:11Z</dcterms:created>
  <dcterms:modified xsi:type="dcterms:W3CDTF">2018-10-06T05:54:28Z</dcterms:modified>
</cp:coreProperties>
</file>